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7.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theme/theme1.xml" ContentType="application/vnd.openxmlformats-officedocument.theme+xml"/>
  <Override PartName="/ppt/diagrams/colors9.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11.xml" ContentType="application/vnd.openxmlformats-officedocument.drawingml.diagramColors+xml"/>
  <Override PartName="/ppt/diagrams/drawing1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5" r:id="rId17"/>
    <p:sldId id="277" r:id="rId18"/>
    <p:sldId id="278" r:id="rId19"/>
    <p:sldId id="279" r:id="rId20"/>
    <p:sldId id="280"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5"/>
    <p:restoredTop sz="95833"/>
  </p:normalViewPr>
  <p:slideViewPr>
    <p:cSldViewPr snapToGrid="0" snapToObjects="1">
      <p:cViewPr varScale="1">
        <p:scale>
          <a:sx n="114" d="100"/>
          <a:sy n="114"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_rels/data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2A51-32C2-4D40-AC51-3E5B12331D0C}"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7914E0E2-C28D-4FC0-98DA-51AB2CC26F7D}">
      <dgm:prSet/>
      <dgm:spPr/>
      <dgm:t>
        <a:bodyPr/>
        <a:lstStyle/>
        <a:p>
          <a:r>
            <a:rPr lang="en-GB"/>
            <a:t>If you want to be a good writer, you need to concentrate not just on</a:t>
          </a:r>
          <a:endParaRPr lang="en-US"/>
        </a:p>
      </dgm:t>
    </dgm:pt>
    <dgm:pt modelId="{8137DB34-7CB5-4A4A-95C6-3EDDD38F6B33}" type="parTrans" cxnId="{52E907F6-A34C-4EE1-8336-A5845C678119}">
      <dgm:prSet/>
      <dgm:spPr/>
      <dgm:t>
        <a:bodyPr/>
        <a:lstStyle/>
        <a:p>
          <a:endParaRPr lang="en-US"/>
        </a:p>
      </dgm:t>
    </dgm:pt>
    <dgm:pt modelId="{BCC4A3B7-CA34-42FC-871E-64577D1988E0}" type="sibTrans" cxnId="{52E907F6-A34C-4EE1-8336-A5845C678119}">
      <dgm:prSet/>
      <dgm:spPr/>
      <dgm:t>
        <a:bodyPr/>
        <a:lstStyle/>
        <a:p>
          <a:endParaRPr lang="en-US"/>
        </a:p>
      </dgm:t>
    </dgm:pt>
    <dgm:pt modelId="{1BAF1F66-A483-4CC2-9826-C4FE73FEB64E}">
      <dgm:prSet/>
      <dgm:spPr/>
      <dgm:t>
        <a:bodyPr/>
        <a:lstStyle/>
        <a:p>
          <a:r>
            <a:rPr lang="en-GB" b="1"/>
            <a:t>What you say</a:t>
          </a:r>
          <a:endParaRPr lang="en-US"/>
        </a:p>
      </dgm:t>
    </dgm:pt>
    <dgm:pt modelId="{AB2CE7C6-06DF-4430-BBF2-CC9681D490D6}" type="parTrans" cxnId="{D80FB1D3-FBB2-4936-9E3A-745550C6259C}">
      <dgm:prSet/>
      <dgm:spPr/>
      <dgm:t>
        <a:bodyPr/>
        <a:lstStyle/>
        <a:p>
          <a:endParaRPr lang="en-US"/>
        </a:p>
      </dgm:t>
    </dgm:pt>
    <dgm:pt modelId="{A8A13B09-7BB5-4D12-A387-0CC335B4F53B}" type="sibTrans" cxnId="{D80FB1D3-FBB2-4936-9E3A-745550C6259C}">
      <dgm:prSet/>
      <dgm:spPr/>
      <dgm:t>
        <a:bodyPr/>
        <a:lstStyle/>
        <a:p>
          <a:endParaRPr lang="en-US"/>
        </a:p>
      </dgm:t>
    </dgm:pt>
    <dgm:pt modelId="{DE983164-2D34-4239-B029-E38A804BFAF7}">
      <dgm:prSet/>
      <dgm:spPr/>
      <dgm:t>
        <a:bodyPr/>
        <a:lstStyle/>
        <a:p>
          <a:r>
            <a:rPr lang="en-GB"/>
            <a:t>But also on</a:t>
          </a:r>
          <a:endParaRPr lang="en-US"/>
        </a:p>
      </dgm:t>
    </dgm:pt>
    <dgm:pt modelId="{B29716EC-64FC-414A-9E11-522925A9773B}" type="parTrans" cxnId="{3F84779C-B349-4C0A-B7A0-8C4D9CEA1D3A}">
      <dgm:prSet/>
      <dgm:spPr/>
      <dgm:t>
        <a:bodyPr/>
        <a:lstStyle/>
        <a:p>
          <a:endParaRPr lang="en-US"/>
        </a:p>
      </dgm:t>
    </dgm:pt>
    <dgm:pt modelId="{75D18BCF-B847-44BE-A46F-514F50C7A697}" type="sibTrans" cxnId="{3F84779C-B349-4C0A-B7A0-8C4D9CEA1D3A}">
      <dgm:prSet/>
      <dgm:spPr/>
      <dgm:t>
        <a:bodyPr/>
        <a:lstStyle/>
        <a:p>
          <a:endParaRPr lang="en-US"/>
        </a:p>
      </dgm:t>
    </dgm:pt>
    <dgm:pt modelId="{7EF724E5-BE55-4A4B-BF5D-797AD19AB6C3}">
      <dgm:prSet/>
      <dgm:spPr/>
      <dgm:t>
        <a:bodyPr/>
        <a:lstStyle/>
        <a:p>
          <a:r>
            <a:rPr lang="en-GB" b="1"/>
            <a:t>How you say what you say</a:t>
          </a:r>
          <a:endParaRPr lang="en-US"/>
        </a:p>
      </dgm:t>
    </dgm:pt>
    <dgm:pt modelId="{1D41FB3B-D563-4BED-BF07-E21964BDBDAD}" type="parTrans" cxnId="{2CD9CA61-0C50-46A6-8F8D-EE0355894047}">
      <dgm:prSet/>
      <dgm:spPr/>
      <dgm:t>
        <a:bodyPr/>
        <a:lstStyle/>
        <a:p>
          <a:endParaRPr lang="en-US"/>
        </a:p>
      </dgm:t>
    </dgm:pt>
    <dgm:pt modelId="{6002ED3D-1D73-4AA8-A793-F63DA575FD54}" type="sibTrans" cxnId="{2CD9CA61-0C50-46A6-8F8D-EE0355894047}">
      <dgm:prSet/>
      <dgm:spPr/>
      <dgm:t>
        <a:bodyPr/>
        <a:lstStyle/>
        <a:p>
          <a:endParaRPr lang="en-US"/>
        </a:p>
      </dgm:t>
    </dgm:pt>
    <dgm:pt modelId="{BE267DF2-0F83-5C41-B487-F4F2E0FF5BA3}" type="pres">
      <dgm:prSet presAssocID="{5C872A51-32C2-4D40-AC51-3E5B12331D0C}" presName="linear" presStyleCnt="0">
        <dgm:presLayoutVars>
          <dgm:animLvl val="lvl"/>
          <dgm:resizeHandles val="exact"/>
        </dgm:presLayoutVars>
      </dgm:prSet>
      <dgm:spPr/>
    </dgm:pt>
    <dgm:pt modelId="{5726F5FC-A206-284A-86F2-32C793125041}" type="pres">
      <dgm:prSet presAssocID="{7914E0E2-C28D-4FC0-98DA-51AB2CC26F7D}" presName="parentText" presStyleLbl="node1" presStyleIdx="0" presStyleCnt="4">
        <dgm:presLayoutVars>
          <dgm:chMax val="0"/>
          <dgm:bulletEnabled val="1"/>
        </dgm:presLayoutVars>
      </dgm:prSet>
      <dgm:spPr/>
    </dgm:pt>
    <dgm:pt modelId="{C67A26A3-D390-E046-95A7-FC6F89228AA1}" type="pres">
      <dgm:prSet presAssocID="{BCC4A3B7-CA34-42FC-871E-64577D1988E0}" presName="spacer" presStyleCnt="0"/>
      <dgm:spPr/>
    </dgm:pt>
    <dgm:pt modelId="{337C5F19-3447-5F4F-A211-8092372878E0}" type="pres">
      <dgm:prSet presAssocID="{1BAF1F66-A483-4CC2-9826-C4FE73FEB64E}" presName="parentText" presStyleLbl="node1" presStyleIdx="1" presStyleCnt="4">
        <dgm:presLayoutVars>
          <dgm:chMax val="0"/>
          <dgm:bulletEnabled val="1"/>
        </dgm:presLayoutVars>
      </dgm:prSet>
      <dgm:spPr/>
    </dgm:pt>
    <dgm:pt modelId="{A5E514B1-2D42-9249-BAEB-0AAD00CB94EA}" type="pres">
      <dgm:prSet presAssocID="{A8A13B09-7BB5-4D12-A387-0CC335B4F53B}" presName="spacer" presStyleCnt="0"/>
      <dgm:spPr/>
    </dgm:pt>
    <dgm:pt modelId="{B88D07D7-83F9-EC4C-95E4-300DD9674FA3}" type="pres">
      <dgm:prSet presAssocID="{DE983164-2D34-4239-B029-E38A804BFAF7}" presName="parentText" presStyleLbl="node1" presStyleIdx="2" presStyleCnt="4">
        <dgm:presLayoutVars>
          <dgm:chMax val="0"/>
          <dgm:bulletEnabled val="1"/>
        </dgm:presLayoutVars>
      </dgm:prSet>
      <dgm:spPr/>
    </dgm:pt>
    <dgm:pt modelId="{19D117DE-D91A-4A43-A670-66C330F1E096}" type="pres">
      <dgm:prSet presAssocID="{75D18BCF-B847-44BE-A46F-514F50C7A697}" presName="spacer" presStyleCnt="0"/>
      <dgm:spPr/>
    </dgm:pt>
    <dgm:pt modelId="{B39D1B3E-B596-E549-8976-DC3E8A671A96}" type="pres">
      <dgm:prSet presAssocID="{7EF724E5-BE55-4A4B-BF5D-797AD19AB6C3}" presName="parentText" presStyleLbl="node1" presStyleIdx="3" presStyleCnt="4">
        <dgm:presLayoutVars>
          <dgm:chMax val="0"/>
          <dgm:bulletEnabled val="1"/>
        </dgm:presLayoutVars>
      </dgm:prSet>
      <dgm:spPr/>
    </dgm:pt>
  </dgm:ptLst>
  <dgm:cxnLst>
    <dgm:cxn modelId="{DC728903-20A4-BB4B-A68C-9A38ADF3549F}" type="presOf" srcId="{7EF724E5-BE55-4A4B-BF5D-797AD19AB6C3}" destId="{B39D1B3E-B596-E549-8976-DC3E8A671A96}" srcOrd="0" destOrd="0" presId="urn:microsoft.com/office/officeart/2005/8/layout/vList2"/>
    <dgm:cxn modelId="{3C9BEF3B-8002-2246-B69F-D8788B02A708}" type="presOf" srcId="{5C872A51-32C2-4D40-AC51-3E5B12331D0C}" destId="{BE267DF2-0F83-5C41-B487-F4F2E0FF5BA3}" srcOrd="0" destOrd="0" presId="urn:microsoft.com/office/officeart/2005/8/layout/vList2"/>
    <dgm:cxn modelId="{2CD9CA61-0C50-46A6-8F8D-EE0355894047}" srcId="{5C872A51-32C2-4D40-AC51-3E5B12331D0C}" destId="{7EF724E5-BE55-4A4B-BF5D-797AD19AB6C3}" srcOrd="3" destOrd="0" parTransId="{1D41FB3B-D563-4BED-BF07-E21964BDBDAD}" sibTransId="{6002ED3D-1D73-4AA8-A793-F63DA575FD54}"/>
    <dgm:cxn modelId="{BF73F645-F68B-0542-A39E-340C10FAD83B}" type="presOf" srcId="{7914E0E2-C28D-4FC0-98DA-51AB2CC26F7D}" destId="{5726F5FC-A206-284A-86F2-32C793125041}" srcOrd="0" destOrd="0" presId="urn:microsoft.com/office/officeart/2005/8/layout/vList2"/>
    <dgm:cxn modelId="{99947047-7674-AE42-A2E0-AE8E16E308AA}" type="presOf" srcId="{DE983164-2D34-4239-B029-E38A804BFAF7}" destId="{B88D07D7-83F9-EC4C-95E4-300DD9674FA3}" srcOrd="0" destOrd="0" presId="urn:microsoft.com/office/officeart/2005/8/layout/vList2"/>
    <dgm:cxn modelId="{3F84779C-B349-4C0A-B7A0-8C4D9CEA1D3A}" srcId="{5C872A51-32C2-4D40-AC51-3E5B12331D0C}" destId="{DE983164-2D34-4239-B029-E38A804BFAF7}" srcOrd="2" destOrd="0" parTransId="{B29716EC-64FC-414A-9E11-522925A9773B}" sibTransId="{75D18BCF-B847-44BE-A46F-514F50C7A697}"/>
    <dgm:cxn modelId="{26DC62AB-2F27-F34E-B016-8243DB5579C3}" type="presOf" srcId="{1BAF1F66-A483-4CC2-9826-C4FE73FEB64E}" destId="{337C5F19-3447-5F4F-A211-8092372878E0}" srcOrd="0" destOrd="0" presId="urn:microsoft.com/office/officeart/2005/8/layout/vList2"/>
    <dgm:cxn modelId="{D80FB1D3-FBB2-4936-9E3A-745550C6259C}" srcId="{5C872A51-32C2-4D40-AC51-3E5B12331D0C}" destId="{1BAF1F66-A483-4CC2-9826-C4FE73FEB64E}" srcOrd="1" destOrd="0" parTransId="{AB2CE7C6-06DF-4430-BBF2-CC9681D490D6}" sibTransId="{A8A13B09-7BB5-4D12-A387-0CC335B4F53B}"/>
    <dgm:cxn modelId="{52E907F6-A34C-4EE1-8336-A5845C678119}" srcId="{5C872A51-32C2-4D40-AC51-3E5B12331D0C}" destId="{7914E0E2-C28D-4FC0-98DA-51AB2CC26F7D}" srcOrd="0" destOrd="0" parTransId="{8137DB34-7CB5-4A4A-95C6-3EDDD38F6B33}" sibTransId="{BCC4A3B7-CA34-42FC-871E-64577D1988E0}"/>
    <dgm:cxn modelId="{AC1725CF-20F5-3242-9264-6B6C3DAAF13A}" type="presParOf" srcId="{BE267DF2-0F83-5C41-B487-F4F2E0FF5BA3}" destId="{5726F5FC-A206-284A-86F2-32C793125041}" srcOrd="0" destOrd="0" presId="urn:microsoft.com/office/officeart/2005/8/layout/vList2"/>
    <dgm:cxn modelId="{0B07D1B9-AAA0-A545-AED1-B3140E602FDD}" type="presParOf" srcId="{BE267DF2-0F83-5C41-B487-F4F2E0FF5BA3}" destId="{C67A26A3-D390-E046-95A7-FC6F89228AA1}" srcOrd="1" destOrd="0" presId="urn:microsoft.com/office/officeart/2005/8/layout/vList2"/>
    <dgm:cxn modelId="{67A39FFB-98BD-EC4A-9118-16696426E7DD}" type="presParOf" srcId="{BE267DF2-0F83-5C41-B487-F4F2E0FF5BA3}" destId="{337C5F19-3447-5F4F-A211-8092372878E0}" srcOrd="2" destOrd="0" presId="urn:microsoft.com/office/officeart/2005/8/layout/vList2"/>
    <dgm:cxn modelId="{0C676610-1942-E347-A969-BE63DFC172F5}" type="presParOf" srcId="{BE267DF2-0F83-5C41-B487-F4F2E0FF5BA3}" destId="{A5E514B1-2D42-9249-BAEB-0AAD00CB94EA}" srcOrd="3" destOrd="0" presId="urn:microsoft.com/office/officeart/2005/8/layout/vList2"/>
    <dgm:cxn modelId="{060FF140-49C3-1248-B5C4-FF7E9C5C2489}" type="presParOf" srcId="{BE267DF2-0F83-5C41-B487-F4F2E0FF5BA3}" destId="{B88D07D7-83F9-EC4C-95E4-300DD9674FA3}" srcOrd="4" destOrd="0" presId="urn:microsoft.com/office/officeart/2005/8/layout/vList2"/>
    <dgm:cxn modelId="{21E3CFB8-EE34-0149-A64F-739843ED22F7}" type="presParOf" srcId="{BE267DF2-0F83-5C41-B487-F4F2E0FF5BA3}" destId="{19D117DE-D91A-4A43-A670-66C330F1E096}" srcOrd="5" destOrd="0" presId="urn:microsoft.com/office/officeart/2005/8/layout/vList2"/>
    <dgm:cxn modelId="{FFA8FAF6-AA5B-524C-ABC6-5AB125FF7D7B}" type="presParOf" srcId="{BE267DF2-0F83-5C41-B487-F4F2E0FF5BA3}" destId="{B39D1B3E-B596-E549-8976-DC3E8A671A9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A899DB-30E6-4CFB-A5EE-C97C58CD2E0D}" type="doc">
      <dgm:prSet loTypeId="urn:microsoft.com/office/officeart/2016/7/layout/RepeatingBendingProcessNew" loCatId="process" qsTypeId="urn:microsoft.com/office/officeart/2005/8/quickstyle/simple1" qsCatId="simple" csTypeId="urn:microsoft.com/office/officeart/2005/8/colors/accent0_3" csCatId="mainScheme"/>
      <dgm:spPr/>
      <dgm:t>
        <a:bodyPr/>
        <a:lstStyle/>
        <a:p>
          <a:endParaRPr lang="en-US"/>
        </a:p>
      </dgm:t>
    </dgm:pt>
    <dgm:pt modelId="{AAD5360A-3B60-4B7E-9CAD-8B3194F2F565}">
      <dgm:prSet/>
      <dgm:spPr/>
      <dgm:t>
        <a:bodyPr/>
        <a:lstStyle/>
        <a:p>
          <a:r>
            <a:rPr lang="en-GB"/>
            <a:t>Answers will be </a:t>
          </a:r>
          <a:r>
            <a:rPr lang="en-GB" b="1"/>
            <a:t>question-facing</a:t>
          </a:r>
          <a:r>
            <a:rPr lang="en-GB"/>
            <a:t>.</a:t>
          </a:r>
          <a:endParaRPr lang="en-US"/>
        </a:p>
      </dgm:t>
    </dgm:pt>
    <dgm:pt modelId="{A5FE71A8-C255-4D09-8C29-96C0C4C67334}" type="parTrans" cxnId="{37AB13F5-3DD8-4BFF-930F-5D4A4CE3A40B}">
      <dgm:prSet/>
      <dgm:spPr/>
      <dgm:t>
        <a:bodyPr/>
        <a:lstStyle/>
        <a:p>
          <a:endParaRPr lang="en-US"/>
        </a:p>
      </dgm:t>
    </dgm:pt>
    <dgm:pt modelId="{4F1876D3-CEAE-45F2-8318-A8F160533034}" type="sibTrans" cxnId="{37AB13F5-3DD8-4BFF-930F-5D4A4CE3A40B}">
      <dgm:prSet/>
      <dgm:spPr/>
      <dgm:t>
        <a:bodyPr/>
        <a:lstStyle/>
        <a:p>
          <a:endParaRPr lang="en-US"/>
        </a:p>
      </dgm:t>
    </dgm:pt>
    <dgm:pt modelId="{F1BE44CD-6FD8-4E76-87B9-ED052151E42D}">
      <dgm:prSet/>
      <dgm:spPr/>
      <dgm:t>
        <a:bodyPr/>
        <a:lstStyle/>
        <a:p>
          <a:r>
            <a:rPr lang="en-GB"/>
            <a:t>Answers will </a:t>
          </a:r>
          <a:r>
            <a:rPr lang="en-GB" b="1"/>
            <a:t>not ‘narrate’</a:t>
          </a:r>
          <a:r>
            <a:rPr lang="en-GB"/>
            <a:t> the studied text.</a:t>
          </a:r>
          <a:endParaRPr lang="en-US"/>
        </a:p>
      </dgm:t>
    </dgm:pt>
    <dgm:pt modelId="{C4E8D2B2-A6D9-41F7-BC19-406C0CD429B5}" type="parTrans" cxnId="{DE245136-D3B4-4F2F-98F9-93A92D521274}">
      <dgm:prSet/>
      <dgm:spPr/>
      <dgm:t>
        <a:bodyPr/>
        <a:lstStyle/>
        <a:p>
          <a:endParaRPr lang="en-US"/>
        </a:p>
      </dgm:t>
    </dgm:pt>
    <dgm:pt modelId="{F173B328-D4F9-46F9-A52F-FD7FEBAE6F35}" type="sibTrans" cxnId="{DE245136-D3B4-4F2F-98F9-93A92D521274}">
      <dgm:prSet/>
      <dgm:spPr/>
      <dgm:t>
        <a:bodyPr/>
        <a:lstStyle/>
        <a:p>
          <a:endParaRPr lang="en-US"/>
        </a:p>
      </dgm:t>
    </dgm:pt>
    <dgm:pt modelId="{AFC1FBE7-DE8C-4E52-ABDB-49D50ADFBC28}">
      <dgm:prSet/>
      <dgm:spPr/>
      <dgm:t>
        <a:bodyPr/>
        <a:lstStyle/>
        <a:p>
          <a:r>
            <a:rPr lang="en-GB"/>
            <a:t>Answers will be thoughtful, and </a:t>
          </a:r>
          <a:r>
            <a:rPr lang="en-GB" b="1" u="sng"/>
            <a:t>points and evidence will be contextualised in the light of the question.</a:t>
          </a:r>
          <a:endParaRPr lang="en-US"/>
        </a:p>
      </dgm:t>
    </dgm:pt>
    <dgm:pt modelId="{12B5DAFD-0B6F-4DC0-A165-BE022B0B556E}" type="parTrans" cxnId="{FD584F2F-D031-40D6-83A9-8AD02B5E108F}">
      <dgm:prSet/>
      <dgm:spPr/>
      <dgm:t>
        <a:bodyPr/>
        <a:lstStyle/>
        <a:p>
          <a:endParaRPr lang="en-US"/>
        </a:p>
      </dgm:t>
    </dgm:pt>
    <dgm:pt modelId="{4C06105E-59BD-4EAC-AFF2-D089A87066CD}" type="sibTrans" cxnId="{FD584F2F-D031-40D6-83A9-8AD02B5E108F}">
      <dgm:prSet/>
      <dgm:spPr/>
      <dgm:t>
        <a:bodyPr/>
        <a:lstStyle/>
        <a:p>
          <a:endParaRPr lang="en-US"/>
        </a:p>
      </dgm:t>
    </dgm:pt>
    <dgm:pt modelId="{9D020804-ECCD-4858-801F-CB044D535A01}">
      <dgm:prSet/>
      <dgm:spPr/>
      <dgm:t>
        <a:bodyPr/>
        <a:lstStyle/>
        <a:p>
          <a:r>
            <a:rPr lang="en-GB"/>
            <a:t>Between </a:t>
          </a:r>
          <a:r>
            <a:rPr lang="en-GB" b="1"/>
            <a:t>4-6 relevant points</a:t>
          </a:r>
          <a:r>
            <a:rPr lang="en-GB"/>
            <a:t> will be presented in a logical and structured essay.</a:t>
          </a:r>
          <a:endParaRPr lang="en-US"/>
        </a:p>
      </dgm:t>
    </dgm:pt>
    <dgm:pt modelId="{555AE214-0DCD-42D7-8F9B-7231AC055A7E}" type="parTrans" cxnId="{8F1BD202-CD49-4D02-BE59-217702A87335}">
      <dgm:prSet/>
      <dgm:spPr/>
      <dgm:t>
        <a:bodyPr/>
        <a:lstStyle/>
        <a:p>
          <a:endParaRPr lang="en-US"/>
        </a:p>
      </dgm:t>
    </dgm:pt>
    <dgm:pt modelId="{ADDC1176-E637-4483-8877-99CF0F8A575A}" type="sibTrans" cxnId="{8F1BD202-CD49-4D02-BE59-217702A87335}">
      <dgm:prSet/>
      <dgm:spPr/>
      <dgm:t>
        <a:bodyPr/>
        <a:lstStyle/>
        <a:p>
          <a:endParaRPr lang="en-US"/>
        </a:p>
      </dgm:t>
    </dgm:pt>
    <dgm:pt modelId="{0DE5A80F-6B65-2B43-97CD-105733AA4FD7}" type="pres">
      <dgm:prSet presAssocID="{1FA899DB-30E6-4CFB-A5EE-C97C58CD2E0D}" presName="Name0" presStyleCnt="0">
        <dgm:presLayoutVars>
          <dgm:dir/>
          <dgm:resizeHandles val="exact"/>
        </dgm:presLayoutVars>
      </dgm:prSet>
      <dgm:spPr/>
    </dgm:pt>
    <dgm:pt modelId="{07FFDF92-0BC2-8941-A285-3BF73579DCCA}" type="pres">
      <dgm:prSet presAssocID="{AAD5360A-3B60-4B7E-9CAD-8B3194F2F565}" presName="node" presStyleLbl="node1" presStyleIdx="0" presStyleCnt="4">
        <dgm:presLayoutVars>
          <dgm:bulletEnabled val="1"/>
        </dgm:presLayoutVars>
      </dgm:prSet>
      <dgm:spPr/>
    </dgm:pt>
    <dgm:pt modelId="{748DA6E6-38DF-D84F-A034-E259E69748FD}" type="pres">
      <dgm:prSet presAssocID="{4F1876D3-CEAE-45F2-8318-A8F160533034}" presName="sibTrans" presStyleLbl="sibTrans1D1" presStyleIdx="0" presStyleCnt="3"/>
      <dgm:spPr/>
    </dgm:pt>
    <dgm:pt modelId="{F78C18E4-5BBC-2446-B433-C05E0E268119}" type="pres">
      <dgm:prSet presAssocID="{4F1876D3-CEAE-45F2-8318-A8F160533034}" presName="connectorText" presStyleLbl="sibTrans1D1" presStyleIdx="0" presStyleCnt="3"/>
      <dgm:spPr/>
    </dgm:pt>
    <dgm:pt modelId="{3261F53E-F98B-384A-8AE3-8804A400D580}" type="pres">
      <dgm:prSet presAssocID="{F1BE44CD-6FD8-4E76-87B9-ED052151E42D}" presName="node" presStyleLbl="node1" presStyleIdx="1" presStyleCnt="4">
        <dgm:presLayoutVars>
          <dgm:bulletEnabled val="1"/>
        </dgm:presLayoutVars>
      </dgm:prSet>
      <dgm:spPr/>
    </dgm:pt>
    <dgm:pt modelId="{B84A6723-3184-BB49-8F17-AD0B5065D258}" type="pres">
      <dgm:prSet presAssocID="{F173B328-D4F9-46F9-A52F-FD7FEBAE6F35}" presName="sibTrans" presStyleLbl="sibTrans1D1" presStyleIdx="1" presStyleCnt="3"/>
      <dgm:spPr/>
    </dgm:pt>
    <dgm:pt modelId="{8C097083-143D-E04D-BA43-02016F80AA9B}" type="pres">
      <dgm:prSet presAssocID="{F173B328-D4F9-46F9-A52F-FD7FEBAE6F35}" presName="connectorText" presStyleLbl="sibTrans1D1" presStyleIdx="1" presStyleCnt="3"/>
      <dgm:spPr/>
    </dgm:pt>
    <dgm:pt modelId="{B0EBB6F2-D9F0-E949-85AA-1F536EB4B8B7}" type="pres">
      <dgm:prSet presAssocID="{AFC1FBE7-DE8C-4E52-ABDB-49D50ADFBC28}" presName="node" presStyleLbl="node1" presStyleIdx="2" presStyleCnt="4">
        <dgm:presLayoutVars>
          <dgm:bulletEnabled val="1"/>
        </dgm:presLayoutVars>
      </dgm:prSet>
      <dgm:spPr/>
    </dgm:pt>
    <dgm:pt modelId="{6041FD15-C8B4-6341-B983-BEE91A66F9CE}" type="pres">
      <dgm:prSet presAssocID="{4C06105E-59BD-4EAC-AFF2-D089A87066CD}" presName="sibTrans" presStyleLbl="sibTrans1D1" presStyleIdx="2" presStyleCnt="3"/>
      <dgm:spPr/>
    </dgm:pt>
    <dgm:pt modelId="{267CE8FE-82FB-834A-914E-43A570FEF375}" type="pres">
      <dgm:prSet presAssocID="{4C06105E-59BD-4EAC-AFF2-D089A87066CD}" presName="connectorText" presStyleLbl="sibTrans1D1" presStyleIdx="2" presStyleCnt="3"/>
      <dgm:spPr/>
    </dgm:pt>
    <dgm:pt modelId="{2B3A4ACE-B445-F746-A70F-47D05232684C}" type="pres">
      <dgm:prSet presAssocID="{9D020804-ECCD-4858-801F-CB044D535A01}" presName="node" presStyleLbl="node1" presStyleIdx="3" presStyleCnt="4">
        <dgm:presLayoutVars>
          <dgm:bulletEnabled val="1"/>
        </dgm:presLayoutVars>
      </dgm:prSet>
      <dgm:spPr/>
    </dgm:pt>
  </dgm:ptLst>
  <dgm:cxnLst>
    <dgm:cxn modelId="{8F1BD202-CD49-4D02-BE59-217702A87335}" srcId="{1FA899DB-30E6-4CFB-A5EE-C97C58CD2E0D}" destId="{9D020804-ECCD-4858-801F-CB044D535A01}" srcOrd="3" destOrd="0" parTransId="{555AE214-0DCD-42D7-8F9B-7231AC055A7E}" sibTransId="{ADDC1176-E637-4483-8877-99CF0F8A575A}"/>
    <dgm:cxn modelId="{D8801F28-24AA-344B-8017-DBD7AEDA8D4C}" type="presOf" srcId="{F173B328-D4F9-46F9-A52F-FD7FEBAE6F35}" destId="{8C097083-143D-E04D-BA43-02016F80AA9B}" srcOrd="1" destOrd="0" presId="urn:microsoft.com/office/officeart/2016/7/layout/RepeatingBendingProcessNew"/>
    <dgm:cxn modelId="{FD584F2F-D031-40D6-83A9-8AD02B5E108F}" srcId="{1FA899DB-30E6-4CFB-A5EE-C97C58CD2E0D}" destId="{AFC1FBE7-DE8C-4E52-ABDB-49D50ADFBC28}" srcOrd="2" destOrd="0" parTransId="{12B5DAFD-0B6F-4DC0-A165-BE022B0B556E}" sibTransId="{4C06105E-59BD-4EAC-AFF2-D089A87066CD}"/>
    <dgm:cxn modelId="{DE245136-D3B4-4F2F-98F9-93A92D521274}" srcId="{1FA899DB-30E6-4CFB-A5EE-C97C58CD2E0D}" destId="{F1BE44CD-6FD8-4E76-87B9-ED052151E42D}" srcOrd="1" destOrd="0" parTransId="{C4E8D2B2-A6D9-41F7-BC19-406C0CD429B5}" sibTransId="{F173B328-D4F9-46F9-A52F-FD7FEBAE6F35}"/>
    <dgm:cxn modelId="{E599AE60-08D3-974B-84B2-9187E8606147}" type="presOf" srcId="{9D020804-ECCD-4858-801F-CB044D535A01}" destId="{2B3A4ACE-B445-F746-A70F-47D05232684C}" srcOrd="0" destOrd="0" presId="urn:microsoft.com/office/officeart/2016/7/layout/RepeatingBendingProcessNew"/>
    <dgm:cxn modelId="{9A4A2C6E-8D15-8549-8E87-6230F7F5187D}" type="presOf" srcId="{4F1876D3-CEAE-45F2-8318-A8F160533034}" destId="{F78C18E4-5BBC-2446-B433-C05E0E268119}" srcOrd="1" destOrd="0" presId="urn:microsoft.com/office/officeart/2016/7/layout/RepeatingBendingProcessNew"/>
    <dgm:cxn modelId="{AEA14879-AE67-2547-BEB8-59FA50AB93FB}" type="presOf" srcId="{AAD5360A-3B60-4B7E-9CAD-8B3194F2F565}" destId="{07FFDF92-0BC2-8941-A285-3BF73579DCCA}" srcOrd="0" destOrd="0" presId="urn:microsoft.com/office/officeart/2016/7/layout/RepeatingBendingProcessNew"/>
    <dgm:cxn modelId="{7C82627F-F015-3940-B75E-D2C8960AAA28}" type="presOf" srcId="{1FA899DB-30E6-4CFB-A5EE-C97C58CD2E0D}" destId="{0DE5A80F-6B65-2B43-97CD-105733AA4FD7}" srcOrd="0" destOrd="0" presId="urn:microsoft.com/office/officeart/2016/7/layout/RepeatingBendingProcessNew"/>
    <dgm:cxn modelId="{BA9EB18A-FD5C-7744-90EA-41C4B15F7FF4}" type="presOf" srcId="{F1BE44CD-6FD8-4E76-87B9-ED052151E42D}" destId="{3261F53E-F98B-384A-8AE3-8804A400D580}" srcOrd="0" destOrd="0" presId="urn:microsoft.com/office/officeart/2016/7/layout/RepeatingBendingProcessNew"/>
    <dgm:cxn modelId="{AE98679A-65C5-3445-AC46-59F77058421F}" type="presOf" srcId="{4C06105E-59BD-4EAC-AFF2-D089A87066CD}" destId="{6041FD15-C8B4-6341-B983-BEE91A66F9CE}" srcOrd="0" destOrd="0" presId="urn:microsoft.com/office/officeart/2016/7/layout/RepeatingBendingProcessNew"/>
    <dgm:cxn modelId="{E7AADFA8-31BF-0443-9A76-655409D56797}" type="presOf" srcId="{F173B328-D4F9-46F9-A52F-FD7FEBAE6F35}" destId="{B84A6723-3184-BB49-8F17-AD0B5065D258}" srcOrd="0" destOrd="0" presId="urn:microsoft.com/office/officeart/2016/7/layout/RepeatingBendingProcessNew"/>
    <dgm:cxn modelId="{F609F4AD-C4C2-4242-9FEA-E2ECAE417032}" type="presOf" srcId="{AFC1FBE7-DE8C-4E52-ABDB-49D50ADFBC28}" destId="{B0EBB6F2-D9F0-E949-85AA-1F536EB4B8B7}" srcOrd="0" destOrd="0" presId="urn:microsoft.com/office/officeart/2016/7/layout/RepeatingBendingProcessNew"/>
    <dgm:cxn modelId="{6D1A27CD-F9F8-0443-A0E8-B87B38FA450F}" type="presOf" srcId="{4F1876D3-CEAE-45F2-8318-A8F160533034}" destId="{748DA6E6-38DF-D84F-A034-E259E69748FD}" srcOrd="0" destOrd="0" presId="urn:microsoft.com/office/officeart/2016/7/layout/RepeatingBendingProcessNew"/>
    <dgm:cxn modelId="{D95ED5F3-8102-CC4F-A2C7-469FAC942DA8}" type="presOf" srcId="{4C06105E-59BD-4EAC-AFF2-D089A87066CD}" destId="{267CE8FE-82FB-834A-914E-43A570FEF375}" srcOrd="1" destOrd="0" presId="urn:microsoft.com/office/officeart/2016/7/layout/RepeatingBendingProcessNew"/>
    <dgm:cxn modelId="{37AB13F5-3DD8-4BFF-930F-5D4A4CE3A40B}" srcId="{1FA899DB-30E6-4CFB-A5EE-C97C58CD2E0D}" destId="{AAD5360A-3B60-4B7E-9CAD-8B3194F2F565}" srcOrd="0" destOrd="0" parTransId="{A5FE71A8-C255-4D09-8C29-96C0C4C67334}" sibTransId="{4F1876D3-CEAE-45F2-8318-A8F160533034}"/>
    <dgm:cxn modelId="{0EA19E53-A710-8B44-8F97-92F84A721CCF}" type="presParOf" srcId="{0DE5A80F-6B65-2B43-97CD-105733AA4FD7}" destId="{07FFDF92-0BC2-8941-A285-3BF73579DCCA}" srcOrd="0" destOrd="0" presId="urn:microsoft.com/office/officeart/2016/7/layout/RepeatingBendingProcessNew"/>
    <dgm:cxn modelId="{CEA29512-6F89-4F48-8A38-0591541B6D19}" type="presParOf" srcId="{0DE5A80F-6B65-2B43-97CD-105733AA4FD7}" destId="{748DA6E6-38DF-D84F-A034-E259E69748FD}" srcOrd="1" destOrd="0" presId="urn:microsoft.com/office/officeart/2016/7/layout/RepeatingBendingProcessNew"/>
    <dgm:cxn modelId="{5003A927-7D63-0941-879E-00ACE9CFE66D}" type="presParOf" srcId="{748DA6E6-38DF-D84F-A034-E259E69748FD}" destId="{F78C18E4-5BBC-2446-B433-C05E0E268119}" srcOrd="0" destOrd="0" presId="urn:microsoft.com/office/officeart/2016/7/layout/RepeatingBendingProcessNew"/>
    <dgm:cxn modelId="{027310EB-C902-B042-8CD6-5249E41F51F8}" type="presParOf" srcId="{0DE5A80F-6B65-2B43-97CD-105733AA4FD7}" destId="{3261F53E-F98B-384A-8AE3-8804A400D580}" srcOrd="2" destOrd="0" presId="urn:microsoft.com/office/officeart/2016/7/layout/RepeatingBendingProcessNew"/>
    <dgm:cxn modelId="{C8497A56-7BB1-8B4A-BC82-E8427464388F}" type="presParOf" srcId="{0DE5A80F-6B65-2B43-97CD-105733AA4FD7}" destId="{B84A6723-3184-BB49-8F17-AD0B5065D258}" srcOrd="3" destOrd="0" presId="urn:microsoft.com/office/officeart/2016/7/layout/RepeatingBendingProcessNew"/>
    <dgm:cxn modelId="{1EF2EC2F-1A45-D442-B001-98143110232F}" type="presParOf" srcId="{B84A6723-3184-BB49-8F17-AD0B5065D258}" destId="{8C097083-143D-E04D-BA43-02016F80AA9B}" srcOrd="0" destOrd="0" presId="urn:microsoft.com/office/officeart/2016/7/layout/RepeatingBendingProcessNew"/>
    <dgm:cxn modelId="{253993F7-157A-874D-BFE1-F0D61818B3A3}" type="presParOf" srcId="{0DE5A80F-6B65-2B43-97CD-105733AA4FD7}" destId="{B0EBB6F2-D9F0-E949-85AA-1F536EB4B8B7}" srcOrd="4" destOrd="0" presId="urn:microsoft.com/office/officeart/2016/7/layout/RepeatingBendingProcessNew"/>
    <dgm:cxn modelId="{B9A2A80F-A625-BA4B-9751-06CBFD8DC8AD}" type="presParOf" srcId="{0DE5A80F-6B65-2B43-97CD-105733AA4FD7}" destId="{6041FD15-C8B4-6341-B983-BEE91A66F9CE}" srcOrd="5" destOrd="0" presId="urn:microsoft.com/office/officeart/2016/7/layout/RepeatingBendingProcessNew"/>
    <dgm:cxn modelId="{4316C1B9-7F8E-984D-A690-5FB88520E20A}" type="presParOf" srcId="{6041FD15-C8B4-6341-B983-BEE91A66F9CE}" destId="{267CE8FE-82FB-834A-914E-43A570FEF375}" srcOrd="0" destOrd="0" presId="urn:microsoft.com/office/officeart/2016/7/layout/RepeatingBendingProcessNew"/>
    <dgm:cxn modelId="{820B20AD-FDBA-F349-A0CE-91DE3EA54E94}" type="presParOf" srcId="{0DE5A80F-6B65-2B43-97CD-105733AA4FD7}" destId="{2B3A4ACE-B445-F746-A70F-47D05232684C}"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42B2A1-2D5F-4C1F-B0EF-4A98711FEBD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5B237E9-B00E-41D5-8AA5-2936E27F521D}">
      <dgm:prSet/>
      <dgm:spPr/>
      <dgm:t>
        <a:bodyPr/>
        <a:lstStyle/>
        <a:p>
          <a:r>
            <a:rPr lang="en-GB" b="1"/>
            <a:t>Three modes</a:t>
          </a:r>
          <a:r>
            <a:rPr lang="en-GB"/>
            <a:t> are prescribed for study:</a:t>
          </a:r>
          <a:endParaRPr lang="en-US"/>
        </a:p>
      </dgm:t>
    </dgm:pt>
    <dgm:pt modelId="{6486A4CA-7BDF-4770-A325-6F9B686572C0}" type="parTrans" cxnId="{EF97F3FB-B27A-4BDA-B8AD-8B3753E4161C}">
      <dgm:prSet/>
      <dgm:spPr/>
      <dgm:t>
        <a:bodyPr/>
        <a:lstStyle/>
        <a:p>
          <a:endParaRPr lang="en-US"/>
        </a:p>
      </dgm:t>
    </dgm:pt>
    <dgm:pt modelId="{B0AC3A17-8897-4DE1-87BF-48000D5D66C4}" type="sibTrans" cxnId="{EF97F3FB-B27A-4BDA-B8AD-8B3753E4161C}">
      <dgm:prSet/>
      <dgm:spPr/>
      <dgm:t>
        <a:bodyPr/>
        <a:lstStyle/>
        <a:p>
          <a:endParaRPr lang="en-US"/>
        </a:p>
      </dgm:t>
    </dgm:pt>
    <dgm:pt modelId="{01B69211-356B-4386-918D-D5994F7DB812}">
      <dgm:prSet/>
      <dgm:spPr/>
      <dgm:t>
        <a:bodyPr/>
        <a:lstStyle/>
        <a:p>
          <a:r>
            <a:rPr lang="en-GB" dirty="0"/>
            <a:t>General Vision and Viewpoint</a:t>
          </a:r>
          <a:endParaRPr lang="en-US" dirty="0"/>
        </a:p>
      </dgm:t>
    </dgm:pt>
    <dgm:pt modelId="{0EF04687-A822-49E4-91EA-FB8A1B4BB950}" type="parTrans" cxnId="{6638F993-7C33-4F81-8910-B8672001529B}">
      <dgm:prSet/>
      <dgm:spPr/>
      <dgm:t>
        <a:bodyPr/>
        <a:lstStyle/>
        <a:p>
          <a:endParaRPr lang="en-US"/>
        </a:p>
      </dgm:t>
    </dgm:pt>
    <dgm:pt modelId="{F993FAAC-69B4-461F-8A2D-A0E057DD4E85}" type="sibTrans" cxnId="{6638F993-7C33-4F81-8910-B8672001529B}">
      <dgm:prSet/>
      <dgm:spPr/>
      <dgm:t>
        <a:bodyPr/>
        <a:lstStyle/>
        <a:p>
          <a:endParaRPr lang="en-US"/>
        </a:p>
      </dgm:t>
    </dgm:pt>
    <dgm:pt modelId="{9E9AE40C-7A2E-42CC-93D3-8649DBD18B9B}">
      <dgm:prSet/>
      <dgm:spPr/>
      <dgm:t>
        <a:bodyPr/>
        <a:lstStyle/>
        <a:p>
          <a:r>
            <a:rPr lang="en-GB"/>
            <a:t>Theme and Issue</a:t>
          </a:r>
          <a:endParaRPr lang="en-US"/>
        </a:p>
      </dgm:t>
    </dgm:pt>
    <dgm:pt modelId="{04B25F2A-82E2-4CEA-9D57-DDB9B1C8A41F}" type="parTrans" cxnId="{FAE99E07-E61A-4E7E-9963-855EA345510D}">
      <dgm:prSet/>
      <dgm:spPr/>
      <dgm:t>
        <a:bodyPr/>
        <a:lstStyle/>
        <a:p>
          <a:endParaRPr lang="en-US"/>
        </a:p>
      </dgm:t>
    </dgm:pt>
    <dgm:pt modelId="{55BF2647-B4F1-4AFF-80F1-6D28F2F11932}" type="sibTrans" cxnId="{FAE99E07-E61A-4E7E-9963-855EA345510D}">
      <dgm:prSet/>
      <dgm:spPr/>
      <dgm:t>
        <a:bodyPr/>
        <a:lstStyle/>
        <a:p>
          <a:endParaRPr lang="en-US"/>
        </a:p>
      </dgm:t>
    </dgm:pt>
    <dgm:pt modelId="{92A3E29A-9F2B-46E9-9D57-3CE9521B21AB}">
      <dgm:prSet/>
      <dgm:spPr/>
      <dgm:t>
        <a:bodyPr/>
        <a:lstStyle/>
        <a:p>
          <a:r>
            <a:rPr lang="en-GB"/>
            <a:t>Literary Genre</a:t>
          </a:r>
          <a:endParaRPr lang="en-US"/>
        </a:p>
      </dgm:t>
    </dgm:pt>
    <dgm:pt modelId="{0A30A850-D672-4B4F-B114-8CD425004462}" type="parTrans" cxnId="{A80660E2-C72D-45B2-8619-2B1E7C1FC9A7}">
      <dgm:prSet/>
      <dgm:spPr/>
      <dgm:t>
        <a:bodyPr/>
        <a:lstStyle/>
        <a:p>
          <a:endParaRPr lang="en-US"/>
        </a:p>
      </dgm:t>
    </dgm:pt>
    <dgm:pt modelId="{D2B971C5-7C9B-43A4-A67A-A57F64E0FB30}" type="sibTrans" cxnId="{A80660E2-C72D-45B2-8619-2B1E7C1FC9A7}">
      <dgm:prSet/>
      <dgm:spPr/>
      <dgm:t>
        <a:bodyPr/>
        <a:lstStyle/>
        <a:p>
          <a:endParaRPr lang="en-US"/>
        </a:p>
      </dgm:t>
    </dgm:pt>
    <dgm:pt modelId="{F96665F4-27C0-4CA0-8AFF-915D7C13DC90}">
      <dgm:prSet/>
      <dgm:spPr/>
      <dgm:t>
        <a:bodyPr/>
        <a:lstStyle/>
        <a:p>
          <a:r>
            <a:rPr lang="en-GB" b="1" u="sng"/>
            <a:t>CANDIDATES MUST ANSWER ON ONE MODE.</a:t>
          </a:r>
          <a:endParaRPr lang="en-US"/>
        </a:p>
      </dgm:t>
    </dgm:pt>
    <dgm:pt modelId="{D35A8764-3EBF-4B81-BB09-B0EE1070DD94}" type="parTrans" cxnId="{C208A089-F682-4E63-96C7-ED49885AFB3C}">
      <dgm:prSet/>
      <dgm:spPr/>
      <dgm:t>
        <a:bodyPr/>
        <a:lstStyle/>
        <a:p>
          <a:endParaRPr lang="en-US"/>
        </a:p>
      </dgm:t>
    </dgm:pt>
    <dgm:pt modelId="{0148E903-396A-477C-8849-805F61430325}" type="sibTrans" cxnId="{C208A089-F682-4E63-96C7-ED49885AFB3C}">
      <dgm:prSet/>
      <dgm:spPr/>
      <dgm:t>
        <a:bodyPr/>
        <a:lstStyle/>
        <a:p>
          <a:endParaRPr lang="en-US"/>
        </a:p>
      </dgm:t>
    </dgm:pt>
    <dgm:pt modelId="{3A152C82-5831-C047-8AF7-2750AAF9ED45}" type="pres">
      <dgm:prSet presAssocID="{9342B2A1-2D5F-4C1F-B0EF-4A98711FEBD0}" presName="diagram" presStyleCnt="0">
        <dgm:presLayoutVars>
          <dgm:dir/>
          <dgm:resizeHandles val="exact"/>
        </dgm:presLayoutVars>
      </dgm:prSet>
      <dgm:spPr/>
    </dgm:pt>
    <dgm:pt modelId="{D2AE12CF-45BA-144C-A18B-63934923DC83}" type="pres">
      <dgm:prSet presAssocID="{B5B237E9-B00E-41D5-8AA5-2936E27F521D}" presName="node" presStyleLbl="node1" presStyleIdx="0" presStyleCnt="5">
        <dgm:presLayoutVars>
          <dgm:bulletEnabled val="1"/>
        </dgm:presLayoutVars>
      </dgm:prSet>
      <dgm:spPr/>
    </dgm:pt>
    <dgm:pt modelId="{ABC1548A-5C81-B74E-9B80-04EC7BFCE3C0}" type="pres">
      <dgm:prSet presAssocID="{B0AC3A17-8897-4DE1-87BF-48000D5D66C4}" presName="sibTrans" presStyleCnt="0"/>
      <dgm:spPr/>
    </dgm:pt>
    <dgm:pt modelId="{C57FD3E0-1C66-AA44-A478-678B3994AC23}" type="pres">
      <dgm:prSet presAssocID="{01B69211-356B-4386-918D-D5994F7DB812}" presName="node" presStyleLbl="node1" presStyleIdx="1" presStyleCnt="5">
        <dgm:presLayoutVars>
          <dgm:bulletEnabled val="1"/>
        </dgm:presLayoutVars>
      </dgm:prSet>
      <dgm:spPr/>
    </dgm:pt>
    <dgm:pt modelId="{D9D2B7BD-73AD-ED49-AFB1-79E89096E149}" type="pres">
      <dgm:prSet presAssocID="{F993FAAC-69B4-461F-8A2D-A0E057DD4E85}" presName="sibTrans" presStyleCnt="0"/>
      <dgm:spPr/>
    </dgm:pt>
    <dgm:pt modelId="{CBFD596D-BC59-2542-9509-934FD4329D30}" type="pres">
      <dgm:prSet presAssocID="{9E9AE40C-7A2E-42CC-93D3-8649DBD18B9B}" presName="node" presStyleLbl="node1" presStyleIdx="2" presStyleCnt="5">
        <dgm:presLayoutVars>
          <dgm:bulletEnabled val="1"/>
        </dgm:presLayoutVars>
      </dgm:prSet>
      <dgm:spPr/>
    </dgm:pt>
    <dgm:pt modelId="{079038D0-1D41-0246-A742-6AEA1391E4CA}" type="pres">
      <dgm:prSet presAssocID="{55BF2647-B4F1-4AFF-80F1-6D28F2F11932}" presName="sibTrans" presStyleCnt="0"/>
      <dgm:spPr/>
    </dgm:pt>
    <dgm:pt modelId="{EB522986-414C-1148-887B-B7E35DE4F334}" type="pres">
      <dgm:prSet presAssocID="{92A3E29A-9F2B-46E9-9D57-3CE9521B21AB}" presName="node" presStyleLbl="node1" presStyleIdx="3" presStyleCnt="5">
        <dgm:presLayoutVars>
          <dgm:bulletEnabled val="1"/>
        </dgm:presLayoutVars>
      </dgm:prSet>
      <dgm:spPr/>
    </dgm:pt>
    <dgm:pt modelId="{DC58DEA6-38FA-6241-ACCE-FE8F86EADC7B}" type="pres">
      <dgm:prSet presAssocID="{D2B971C5-7C9B-43A4-A67A-A57F64E0FB30}" presName="sibTrans" presStyleCnt="0"/>
      <dgm:spPr/>
    </dgm:pt>
    <dgm:pt modelId="{1B58C00E-1526-D64A-8232-B176F4CD0535}" type="pres">
      <dgm:prSet presAssocID="{F96665F4-27C0-4CA0-8AFF-915D7C13DC90}" presName="node" presStyleLbl="node1" presStyleIdx="4" presStyleCnt="5">
        <dgm:presLayoutVars>
          <dgm:bulletEnabled val="1"/>
        </dgm:presLayoutVars>
      </dgm:prSet>
      <dgm:spPr/>
    </dgm:pt>
  </dgm:ptLst>
  <dgm:cxnLst>
    <dgm:cxn modelId="{FAE99E07-E61A-4E7E-9963-855EA345510D}" srcId="{9342B2A1-2D5F-4C1F-B0EF-4A98711FEBD0}" destId="{9E9AE40C-7A2E-42CC-93D3-8649DBD18B9B}" srcOrd="2" destOrd="0" parTransId="{04B25F2A-82E2-4CEA-9D57-DDB9B1C8A41F}" sibTransId="{55BF2647-B4F1-4AFF-80F1-6D28F2F11932}"/>
    <dgm:cxn modelId="{A964FE15-9882-8B41-A5C6-2F69ED1D555B}" type="presOf" srcId="{01B69211-356B-4386-918D-D5994F7DB812}" destId="{C57FD3E0-1C66-AA44-A478-678B3994AC23}" srcOrd="0" destOrd="0" presId="urn:microsoft.com/office/officeart/2005/8/layout/default"/>
    <dgm:cxn modelId="{C208A089-F682-4E63-96C7-ED49885AFB3C}" srcId="{9342B2A1-2D5F-4C1F-B0EF-4A98711FEBD0}" destId="{F96665F4-27C0-4CA0-8AFF-915D7C13DC90}" srcOrd="4" destOrd="0" parTransId="{D35A8764-3EBF-4B81-BB09-B0EE1070DD94}" sibTransId="{0148E903-396A-477C-8849-805F61430325}"/>
    <dgm:cxn modelId="{540B148E-8658-4841-98A1-6C3961F25F26}" type="presOf" srcId="{F96665F4-27C0-4CA0-8AFF-915D7C13DC90}" destId="{1B58C00E-1526-D64A-8232-B176F4CD0535}" srcOrd="0" destOrd="0" presId="urn:microsoft.com/office/officeart/2005/8/layout/default"/>
    <dgm:cxn modelId="{6638F993-7C33-4F81-8910-B8672001529B}" srcId="{9342B2A1-2D5F-4C1F-B0EF-4A98711FEBD0}" destId="{01B69211-356B-4386-918D-D5994F7DB812}" srcOrd="1" destOrd="0" parTransId="{0EF04687-A822-49E4-91EA-FB8A1B4BB950}" sibTransId="{F993FAAC-69B4-461F-8A2D-A0E057DD4E85}"/>
    <dgm:cxn modelId="{5063F5CE-BA56-534C-BBD6-529CA61CB0F5}" type="presOf" srcId="{B5B237E9-B00E-41D5-8AA5-2936E27F521D}" destId="{D2AE12CF-45BA-144C-A18B-63934923DC83}" srcOrd="0" destOrd="0" presId="urn:microsoft.com/office/officeart/2005/8/layout/default"/>
    <dgm:cxn modelId="{E0A97ED6-C308-2A41-AED3-D8A2A6DE0921}" type="presOf" srcId="{9342B2A1-2D5F-4C1F-B0EF-4A98711FEBD0}" destId="{3A152C82-5831-C047-8AF7-2750AAF9ED45}" srcOrd="0" destOrd="0" presId="urn:microsoft.com/office/officeart/2005/8/layout/default"/>
    <dgm:cxn modelId="{A80660E2-C72D-45B2-8619-2B1E7C1FC9A7}" srcId="{9342B2A1-2D5F-4C1F-B0EF-4A98711FEBD0}" destId="{92A3E29A-9F2B-46E9-9D57-3CE9521B21AB}" srcOrd="3" destOrd="0" parTransId="{0A30A850-D672-4B4F-B114-8CD425004462}" sibTransId="{D2B971C5-7C9B-43A4-A67A-A57F64E0FB30}"/>
    <dgm:cxn modelId="{EEA492EE-B3ED-F948-BFBC-E9EC5E8EA4CF}" type="presOf" srcId="{92A3E29A-9F2B-46E9-9D57-3CE9521B21AB}" destId="{EB522986-414C-1148-887B-B7E35DE4F334}" srcOrd="0" destOrd="0" presId="urn:microsoft.com/office/officeart/2005/8/layout/default"/>
    <dgm:cxn modelId="{EF97F3FB-B27A-4BDA-B8AD-8B3753E4161C}" srcId="{9342B2A1-2D5F-4C1F-B0EF-4A98711FEBD0}" destId="{B5B237E9-B00E-41D5-8AA5-2936E27F521D}" srcOrd="0" destOrd="0" parTransId="{6486A4CA-7BDF-4770-A325-6F9B686572C0}" sibTransId="{B0AC3A17-8897-4DE1-87BF-48000D5D66C4}"/>
    <dgm:cxn modelId="{5AC913FF-1B41-974E-B0E6-5F0BD3C4EE92}" type="presOf" srcId="{9E9AE40C-7A2E-42CC-93D3-8649DBD18B9B}" destId="{CBFD596D-BC59-2542-9509-934FD4329D30}" srcOrd="0" destOrd="0" presId="urn:microsoft.com/office/officeart/2005/8/layout/default"/>
    <dgm:cxn modelId="{7E3E918A-A1D5-F54D-A73B-5A748FC54BD6}" type="presParOf" srcId="{3A152C82-5831-C047-8AF7-2750AAF9ED45}" destId="{D2AE12CF-45BA-144C-A18B-63934923DC83}" srcOrd="0" destOrd="0" presId="urn:microsoft.com/office/officeart/2005/8/layout/default"/>
    <dgm:cxn modelId="{761C69F8-9CAA-5246-920A-10E55A71C88C}" type="presParOf" srcId="{3A152C82-5831-C047-8AF7-2750AAF9ED45}" destId="{ABC1548A-5C81-B74E-9B80-04EC7BFCE3C0}" srcOrd="1" destOrd="0" presId="urn:microsoft.com/office/officeart/2005/8/layout/default"/>
    <dgm:cxn modelId="{DF5DDEA1-29BD-DB41-A4AA-E54B67DDECAA}" type="presParOf" srcId="{3A152C82-5831-C047-8AF7-2750AAF9ED45}" destId="{C57FD3E0-1C66-AA44-A478-678B3994AC23}" srcOrd="2" destOrd="0" presId="urn:microsoft.com/office/officeart/2005/8/layout/default"/>
    <dgm:cxn modelId="{A48B0B61-25C3-F140-82B6-E5CD4EED50C0}" type="presParOf" srcId="{3A152C82-5831-C047-8AF7-2750AAF9ED45}" destId="{D9D2B7BD-73AD-ED49-AFB1-79E89096E149}" srcOrd="3" destOrd="0" presId="urn:microsoft.com/office/officeart/2005/8/layout/default"/>
    <dgm:cxn modelId="{B80AD60C-BED5-064A-A683-5F725F704383}" type="presParOf" srcId="{3A152C82-5831-C047-8AF7-2750AAF9ED45}" destId="{CBFD596D-BC59-2542-9509-934FD4329D30}" srcOrd="4" destOrd="0" presId="urn:microsoft.com/office/officeart/2005/8/layout/default"/>
    <dgm:cxn modelId="{BB1FC0F8-2C75-C848-9F54-F8D63B0BAF6F}" type="presParOf" srcId="{3A152C82-5831-C047-8AF7-2750AAF9ED45}" destId="{079038D0-1D41-0246-A742-6AEA1391E4CA}" srcOrd="5" destOrd="0" presId="urn:microsoft.com/office/officeart/2005/8/layout/default"/>
    <dgm:cxn modelId="{5C5081AB-EA7B-0048-BAD0-7CFCD57CEC81}" type="presParOf" srcId="{3A152C82-5831-C047-8AF7-2750AAF9ED45}" destId="{EB522986-414C-1148-887B-B7E35DE4F334}" srcOrd="6" destOrd="0" presId="urn:microsoft.com/office/officeart/2005/8/layout/default"/>
    <dgm:cxn modelId="{8A85A70C-A0FF-9A46-85B0-69F672EBA7C1}" type="presParOf" srcId="{3A152C82-5831-C047-8AF7-2750AAF9ED45}" destId="{DC58DEA6-38FA-6241-ACCE-FE8F86EADC7B}" srcOrd="7" destOrd="0" presId="urn:microsoft.com/office/officeart/2005/8/layout/default"/>
    <dgm:cxn modelId="{254F019E-3C71-8A4F-A13E-DACB47F50EF8}" type="presParOf" srcId="{3A152C82-5831-C047-8AF7-2750AAF9ED45}" destId="{1B58C00E-1526-D64A-8232-B176F4CD053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61A127-C2DD-4C18-9814-A53C6AB6E16F}"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EE025AE2-062E-4808-908F-0D031C80F5DD}">
      <dgm:prSet/>
      <dgm:spPr/>
      <dgm:t>
        <a:bodyPr/>
        <a:lstStyle/>
        <a:p>
          <a:r>
            <a:rPr lang="en-GB" dirty="0"/>
            <a:t>37 Texts are prescribed for study</a:t>
          </a:r>
          <a:endParaRPr lang="en-US" dirty="0"/>
        </a:p>
      </dgm:t>
    </dgm:pt>
    <dgm:pt modelId="{6618A8F0-23CA-4895-AD04-DB0FD27C3F72}" type="parTrans" cxnId="{D8F4B08C-5B26-49D1-B8EF-5558B2C939E1}">
      <dgm:prSet/>
      <dgm:spPr/>
      <dgm:t>
        <a:bodyPr/>
        <a:lstStyle/>
        <a:p>
          <a:endParaRPr lang="en-US"/>
        </a:p>
      </dgm:t>
    </dgm:pt>
    <dgm:pt modelId="{08E7D3B9-C131-44F8-9D89-D1225700D35C}" type="sibTrans" cxnId="{D8F4B08C-5B26-49D1-B8EF-5558B2C939E1}">
      <dgm:prSet/>
      <dgm:spPr/>
      <dgm:t>
        <a:bodyPr/>
        <a:lstStyle/>
        <a:p>
          <a:endParaRPr lang="en-US"/>
        </a:p>
      </dgm:t>
    </dgm:pt>
    <dgm:pt modelId="{E9331965-B313-45C4-9BD4-0798D80EFDA0}">
      <dgm:prSet/>
      <dgm:spPr/>
      <dgm:t>
        <a:bodyPr/>
        <a:lstStyle/>
        <a:p>
          <a:pPr rtl="0"/>
          <a:r>
            <a:rPr lang="en-US" dirty="0"/>
            <a:t>The texts include novels, memoirs, plays and films</a:t>
          </a:r>
        </a:p>
      </dgm:t>
    </dgm:pt>
    <dgm:pt modelId="{2C8A93E4-575A-4AAF-B80D-F74D64162719}" type="parTrans" cxnId="{2B6C347C-D3A0-4FBE-8A6B-DCD1D0C96405}">
      <dgm:prSet/>
      <dgm:spPr/>
      <dgm:t>
        <a:bodyPr/>
        <a:lstStyle/>
        <a:p>
          <a:endParaRPr lang="en-US"/>
        </a:p>
      </dgm:t>
    </dgm:pt>
    <dgm:pt modelId="{D6715A36-4425-4283-8209-3179C2638A3C}" type="sibTrans" cxnId="{2B6C347C-D3A0-4FBE-8A6B-DCD1D0C96405}">
      <dgm:prSet/>
      <dgm:spPr/>
      <dgm:t>
        <a:bodyPr/>
        <a:lstStyle/>
        <a:p>
          <a:endParaRPr lang="en-US"/>
        </a:p>
      </dgm:t>
    </dgm:pt>
    <dgm:pt modelId="{EC37C08F-64E4-4428-9A3A-69D7AAA46850}">
      <dgm:prSet/>
      <dgm:spPr/>
      <dgm:t>
        <a:bodyPr/>
        <a:lstStyle/>
        <a:p>
          <a:r>
            <a:rPr lang="en-GB" b="1" dirty="0"/>
            <a:t>You are expected to study three texts</a:t>
          </a:r>
          <a:endParaRPr lang="en-US" dirty="0"/>
        </a:p>
      </dgm:t>
    </dgm:pt>
    <dgm:pt modelId="{9102823F-22C8-4741-A8FF-9EA2032DAF3F}" type="parTrans" cxnId="{783450E1-9718-4D00-8736-0FD4D9BDFD42}">
      <dgm:prSet/>
      <dgm:spPr/>
      <dgm:t>
        <a:bodyPr/>
        <a:lstStyle/>
        <a:p>
          <a:endParaRPr lang="en-US"/>
        </a:p>
      </dgm:t>
    </dgm:pt>
    <dgm:pt modelId="{CD2DA72F-E2EF-43B4-92C0-B12795D6F794}" type="sibTrans" cxnId="{783450E1-9718-4D00-8736-0FD4D9BDFD42}">
      <dgm:prSet/>
      <dgm:spPr/>
      <dgm:t>
        <a:bodyPr/>
        <a:lstStyle/>
        <a:p>
          <a:endParaRPr lang="en-US"/>
        </a:p>
      </dgm:t>
    </dgm:pt>
    <dgm:pt modelId="{CF27EC17-C1B2-4E27-9FBB-FF5A6C2CE40B}">
      <dgm:prSet/>
      <dgm:spPr/>
      <dgm:t>
        <a:bodyPr/>
        <a:lstStyle/>
        <a:p>
          <a:r>
            <a:rPr lang="en-GB" dirty="0"/>
            <a:t>You may only study one film, but there is no compulsion to study film</a:t>
          </a:r>
          <a:endParaRPr lang="en-US" dirty="0"/>
        </a:p>
      </dgm:t>
    </dgm:pt>
    <dgm:pt modelId="{20278D58-2CC3-4CAE-9743-53AF47516936}" type="parTrans" cxnId="{77D35D07-2E60-4215-AD7B-C9710907334F}">
      <dgm:prSet/>
      <dgm:spPr/>
      <dgm:t>
        <a:bodyPr/>
        <a:lstStyle/>
        <a:p>
          <a:endParaRPr lang="en-US"/>
        </a:p>
      </dgm:t>
    </dgm:pt>
    <dgm:pt modelId="{E19EBF69-ADA8-4805-AA61-D6650CCB1A46}" type="sibTrans" cxnId="{77D35D07-2E60-4215-AD7B-C9710907334F}">
      <dgm:prSet/>
      <dgm:spPr/>
      <dgm:t>
        <a:bodyPr/>
        <a:lstStyle/>
        <a:p>
          <a:endParaRPr lang="en-US"/>
        </a:p>
      </dgm:t>
    </dgm:pt>
    <dgm:pt modelId="{F782463B-E3D1-4DFA-BC6F-E5F895ED031E}">
      <dgm:prSet/>
      <dgm:spPr/>
      <dgm:t>
        <a:bodyPr/>
        <a:lstStyle/>
        <a:p>
          <a:r>
            <a:rPr lang="en-US" dirty="0"/>
            <a:t>One of the three texts must be by Shakespeare IF not studying Shakespeare for Single Text.</a:t>
          </a:r>
        </a:p>
      </dgm:t>
    </dgm:pt>
    <dgm:pt modelId="{5063FC24-1EAA-41D1-8E27-8008D7F90D43}" type="parTrans" cxnId="{76EE6EE5-B430-4BBD-B5D5-BF6EBDAB15FA}">
      <dgm:prSet/>
      <dgm:spPr/>
      <dgm:t>
        <a:bodyPr/>
        <a:lstStyle/>
        <a:p>
          <a:endParaRPr lang="en-US"/>
        </a:p>
      </dgm:t>
    </dgm:pt>
    <dgm:pt modelId="{96489182-D0E0-4093-BC7E-31838D24B386}" type="sibTrans" cxnId="{76EE6EE5-B430-4BBD-B5D5-BF6EBDAB15FA}">
      <dgm:prSet/>
      <dgm:spPr/>
      <dgm:t>
        <a:bodyPr/>
        <a:lstStyle/>
        <a:p>
          <a:endParaRPr lang="en-US"/>
        </a:p>
      </dgm:t>
    </dgm:pt>
    <dgm:pt modelId="{A746369E-AAEE-1248-A7A9-7C5DA45271F6}" type="pres">
      <dgm:prSet presAssocID="{7E61A127-C2DD-4C18-9814-A53C6AB6E16F}" presName="Name0" presStyleCnt="0">
        <dgm:presLayoutVars>
          <dgm:dir/>
          <dgm:resizeHandles val="exact"/>
        </dgm:presLayoutVars>
      </dgm:prSet>
      <dgm:spPr/>
    </dgm:pt>
    <dgm:pt modelId="{E8175B60-3A4F-9A40-9EB2-9853E7C40DA4}" type="pres">
      <dgm:prSet presAssocID="{EE025AE2-062E-4808-908F-0D031C80F5DD}" presName="node" presStyleLbl="node1" presStyleIdx="0" presStyleCnt="5">
        <dgm:presLayoutVars>
          <dgm:bulletEnabled val="1"/>
        </dgm:presLayoutVars>
      </dgm:prSet>
      <dgm:spPr/>
    </dgm:pt>
    <dgm:pt modelId="{A688B10E-2B7C-2949-88DB-242E9DA5C769}" type="pres">
      <dgm:prSet presAssocID="{08E7D3B9-C131-44F8-9D89-D1225700D35C}" presName="sibTrans" presStyleLbl="sibTrans1D1" presStyleIdx="0" presStyleCnt="4"/>
      <dgm:spPr/>
    </dgm:pt>
    <dgm:pt modelId="{CFFAE3B1-523A-6249-B6C1-15149FA5D5AF}" type="pres">
      <dgm:prSet presAssocID="{08E7D3B9-C131-44F8-9D89-D1225700D35C}" presName="connectorText" presStyleLbl="sibTrans1D1" presStyleIdx="0" presStyleCnt="4"/>
      <dgm:spPr/>
    </dgm:pt>
    <dgm:pt modelId="{CAE5C0C1-1B1A-7548-83A9-9DA26F9F0E0B}" type="pres">
      <dgm:prSet presAssocID="{E9331965-B313-45C4-9BD4-0798D80EFDA0}" presName="node" presStyleLbl="node1" presStyleIdx="1" presStyleCnt="5">
        <dgm:presLayoutVars>
          <dgm:bulletEnabled val="1"/>
        </dgm:presLayoutVars>
      </dgm:prSet>
      <dgm:spPr/>
    </dgm:pt>
    <dgm:pt modelId="{8203E056-5A77-3241-8F3F-C61211C5FA82}" type="pres">
      <dgm:prSet presAssocID="{D6715A36-4425-4283-8209-3179C2638A3C}" presName="sibTrans" presStyleLbl="sibTrans1D1" presStyleIdx="1" presStyleCnt="4"/>
      <dgm:spPr/>
    </dgm:pt>
    <dgm:pt modelId="{6E1B4010-AA88-F040-BC46-BA58A1BC7EC6}" type="pres">
      <dgm:prSet presAssocID="{D6715A36-4425-4283-8209-3179C2638A3C}" presName="connectorText" presStyleLbl="sibTrans1D1" presStyleIdx="1" presStyleCnt="4"/>
      <dgm:spPr/>
    </dgm:pt>
    <dgm:pt modelId="{5A8915CC-84A5-D34B-B22E-82A8BCE56A1D}" type="pres">
      <dgm:prSet presAssocID="{EC37C08F-64E4-4428-9A3A-69D7AAA46850}" presName="node" presStyleLbl="node1" presStyleIdx="2" presStyleCnt="5">
        <dgm:presLayoutVars>
          <dgm:bulletEnabled val="1"/>
        </dgm:presLayoutVars>
      </dgm:prSet>
      <dgm:spPr/>
    </dgm:pt>
    <dgm:pt modelId="{76AA285A-FA27-3848-930B-4EDD3244194B}" type="pres">
      <dgm:prSet presAssocID="{CD2DA72F-E2EF-43B4-92C0-B12795D6F794}" presName="sibTrans" presStyleLbl="sibTrans1D1" presStyleIdx="2" presStyleCnt="4"/>
      <dgm:spPr/>
    </dgm:pt>
    <dgm:pt modelId="{C840A19C-07C1-A045-B83F-2EA496BA2A3A}" type="pres">
      <dgm:prSet presAssocID="{CD2DA72F-E2EF-43B4-92C0-B12795D6F794}" presName="connectorText" presStyleLbl="sibTrans1D1" presStyleIdx="2" presStyleCnt="4"/>
      <dgm:spPr/>
    </dgm:pt>
    <dgm:pt modelId="{E47B2C51-17D4-2648-9B2D-4EFF06FB400D}" type="pres">
      <dgm:prSet presAssocID="{CF27EC17-C1B2-4E27-9FBB-FF5A6C2CE40B}" presName="node" presStyleLbl="node1" presStyleIdx="3" presStyleCnt="5">
        <dgm:presLayoutVars>
          <dgm:bulletEnabled val="1"/>
        </dgm:presLayoutVars>
      </dgm:prSet>
      <dgm:spPr/>
    </dgm:pt>
    <dgm:pt modelId="{0B667AF5-812C-B245-9833-CB5DF932CC7A}" type="pres">
      <dgm:prSet presAssocID="{E19EBF69-ADA8-4805-AA61-D6650CCB1A46}" presName="sibTrans" presStyleLbl="sibTrans1D1" presStyleIdx="3" presStyleCnt="4"/>
      <dgm:spPr/>
    </dgm:pt>
    <dgm:pt modelId="{A786CB67-4345-A748-BDF3-8F3C8B46B3E7}" type="pres">
      <dgm:prSet presAssocID="{E19EBF69-ADA8-4805-AA61-D6650CCB1A46}" presName="connectorText" presStyleLbl="sibTrans1D1" presStyleIdx="3" presStyleCnt="4"/>
      <dgm:spPr/>
    </dgm:pt>
    <dgm:pt modelId="{F2EB7421-D68F-7D40-B15C-0EAF313233C0}" type="pres">
      <dgm:prSet presAssocID="{F782463B-E3D1-4DFA-BC6F-E5F895ED031E}" presName="node" presStyleLbl="node1" presStyleIdx="4" presStyleCnt="5">
        <dgm:presLayoutVars>
          <dgm:bulletEnabled val="1"/>
        </dgm:presLayoutVars>
      </dgm:prSet>
      <dgm:spPr/>
    </dgm:pt>
  </dgm:ptLst>
  <dgm:cxnLst>
    <dgm:cxn modelId="{77D35D07-2E60-4215-AD7B-C9710907334F}" srcId="{7E61A127-C2DD-4C18-9814-A53C6AB6E16F}" destId="{CF27EC17-C1B2-4E27-9FBB-FF5A6C2CE40B}" srcOrd="3" destOrd="0" parTransId="{20278D58-2CC3-4CAE-9743-53AF47516936}" sibTransId="{E19EBF69-ADA8-4805-AA61-D6650CCB1A46}"/>
    <dgm:cxn modelId="{BC818230-1E57-8D49-9095-AA3AF787E75E}" type="presOf" srcId="{08E7D3B9-C131-44F8-9D89-D1225700D35C}" destId="{CFFAE3B1-523A-6249-B6C1-15149FA5D5AF}" srcOrd="1" destOrd="0" presId="urn:microsoft.com/office/officeart/2016/7/layout/RepeatingBendingProcessNew"/>
    <dgm:cxn modelId="{02E6D84F-0A6F-C04E-AC94-047090FEB529}" type="presOf" srcId="{EC37C08F-64E4-4428-9A3A-69D7AAA46850}" destId="{5A8915CC-84A5-D34B-B22E-82A8BCE56A1D}" srcOrd="0" destOrd="0" presId="urn:microsoft.com/office/officeart/2016/7/layout/RepeatingBendingProcessNew"/>
    <dgm:cxn modelId="{DBA73279-0A5A-E54D-9237-852A075BFD0F}" type="presOf" srcId="{D6715A36-4425-4283-8209-3179C2638A3C}" destId="{6E1B4010-AA88-F040-BC46-BA58A1BC7EC6}" srcOrd="1" destOrd="0" presId="urn:microsoft.com/office/officeart/2016/7/layout/RepeatingBendingProcessNew"/>
    <dgm:cxn modelId="{2B6C347C-D3A0-4FBE-8A6B-DCD1D0C96405}" srcId="{7E61A127-C2DD-4C18-9814-A53C6AB6E16F}" destId="{E9331965-B313-45C4-9BD4-0798D80EFDA0}" srcOrd="1" destOrd="0" parTransId="{2C8A93E4-575A-4AAF-B80D-F74D64162719}" sibTransId="{D6715A36-4425-4283-8209-3179C2638A3C}"/>
    <dgm:cxn modelId="{3F6EB388-2A46-3B4C-903F-6280E1E9B31A}" type="presOf" srcId="{EE025AE2-062E-4808-908F-0D031C80F5DD}" destId="{E8175B60-3A4F-9A40-9EB2-9853E7C40DA4}" srcOrd="0" destOrd="0" presId="urn:microsoft.com/office/officeart/2016/7/layout/RepeatingBendingProcessNew"/>
    <dgm:cxn modelId="{D5A1228C-507F-3240-A6BA-CB8143F7A21B}" type="presOf" srcId="{7E61A127-C2DD-4C18-9814-A53C6AB6E16F}" destId="{A746369E-AAEE-1248-A7A9-7C5DA45271F6}" srcOrd="0" destOrd="0" presId="urn:microsoft.com/office/officeart/2016/7/layout/RepeatingBendingProcessNew"/>
    <dgm:cxn modelId="{D8F4B08C-5B26-49D1-B8EF-5558B2C939E1}" srcId="{7E61A127-C2DD-4C18-9814-A53C6AB6E16F}" destId="{EE025AE2-062E-4808-908F-0D031C80F5DD}" srcOrd="0" destOrd="0" parTransId="{6618A8F0-23CA-4895-AD04-DB0FD27C3F72}" sibTransId="{08E7D3B9-C131-44F8-9D89-D1225700D35C}"/>
    <dgm:cxn modelId="{DEE70B9D-EED1-4C4D-AD0A-13B3575E2578}" type="presOf" srcId="{08E7D3B9-C131-44F8-9D89-D1225700D35C}" destId="{A688B10E-2B7C-2949-88DB-242E9DA5C769}" srcOrd="0" destOrd="0" presId="urn:microsoft.com/office/officeart/2016/7/layout/RepeatingBendingProcessNew"/>
    <dgm:cxn modelId="{899E309D-E2CB-E64B-9C4D-AC83B2BF41BB}" type="presOf" srcId="{CD2DA72F-E2EF-43B4-92C0-B12795D6F794}" destId="{C840A19C-07C1-A045-B83F-2EA496BA2A3A}" srcOrd="1" destOrd="0" presId="urn:microsoft.com/office/officeart/2016/7/layout/RepeatingBendingProcessNew"/>
    <dgm:cxn modelId="{EE1F4CAB-0EE2-834A-BF3D-63034EF5A1D0}" type="presOf" srcId="{D6715A36-4425-4283-8209-3179C2638A3C}" destId="{8203E056-5A77-3241-8F3F-C61211C5FA82}" srcOrd="0" destOrd="0" presId="urn:microsoft.com/office/officeart/2016/7/layout/RepeatingBendingProcessNew"/>
    <dgm:cxn modelId="{B45F87BE-B309-C544-A309-C233C98944FA}" type="presOf" srcId="{CF27EC17-C1B2-4E27-9FBB-FF5A6C2CE40B}" destId="{E47B2C51-17D4-2648-9B2D-4EFF06FB400D}" srcOrd="0" destOrd="0" presId="urn:microsoft.com/office/officeart/2016/7/layout/RepeatingBendingProcessNew"/>
    <dgm:cxn modelId="{6047BCC8-CAEB-3441-BD48-D167AD351D13}" type="presOf" srcId="{E19EBF69-ADA8-4805-AA61-D6650CCB1A46}" destId="{A786CB67-4345-A748-BDF3-8F3C8B46B3E7}" srcOrd="1" destOrd="0" presId="urn:microsoft.com/office/officeart/2016/7/layout/RepeatingBendingProcessNew"/>
    <dgm:cxn modelId="{11D7C0CF-259F-DD4F-A42E-48D3D368F2A8}" type="presOf" srcId="{E19EBF69-ADA8-4805-AA61-D6650CCB1A46}" destId="{0B667AF5-812C-B245-9833-CB5DF932CC7A}" srcOrd="0" destOrd="0" presId="urn:microsoft.com/office/officeart/2016/7/layout/RepeatingBendingProcessNew"/>
    <dgm:cxn modelId="{B770EBDB-058A-7647-834B-8DAD80460C89}" type="presOf" srcId="{CD2DA72F-E2EF-43B4-92C0-B12795D6F794}" destId="{76AA285A-FA27-3848-930B-4EDD3244194B}" srcOrd="0" destOrd="0" presId="urn:microsoft.com/office/officeart/2016/7/layout/RepeatingBendingProcessNew"/>
    <dgm:cxn modelId="{783450E1-9718-4D00-8736-0FD4D9BDFD42}" srcId="{7E61A127-C2DD-4C18-9814-A53C6AB6E16F}" destId="{EC37C08F-64E4-4428-9A3A-69D7AAA46850}" srcOrd="2" destOrd="0" parTransId="{9102823F-22C8-4741-A8FF-9EA2032DAF3F}" sibTransId="{CD2DA72F-E2EF-43B4-92C0-B12795D6F794}"/>
    <dgm:cxn modelId="{F7DC99E4-39A4-434C-8AB6-9875E2A5079C}" type="presOf" srcId="{F782463B-E3D1-4DFA-BC6F-E5F895ED031E}" destId="{F2EB7421-D68F-7D40-B15C-0EAF313233C0}" srcOrd="0" destOrd="0" presId="urn:microsoft.com/office/officeart/2016/7/layout/RepeatingBendingProcessNew"/>
    <dgm:cxn modelId="{76EE6EE5-B430-4BBD-B5D5-BF6EBDAB15FA}" srcId="{7E61A127-C2DD-4C18-9814-A53C6AB6E16F}" destId="{F782463B-E3D1-4DFA-BC6F-E5F895ED031E}" srcOrd="4" destOrd="0" parTransId="{5063FC24-1EAA-41D1-8E27-8008D7F90D43}" sibTransId="{96489182-D0E0-4093-BC7E-31838D24B386}"/>
    <dgm:cxn modelId="{EEF9D0F6-4306-D044-9139-C1190FA883BB}" type="presOf" srcId="{E9331965-B313-45C4-9BD4-0798D80EFDA0}" destId="{CAE5C0C1-1B1A-7548-83A9-9DA26F9F0E0B}" srcOrd="0" destOrd="0" presId="urn:microsoft.com/office/officeart/2016/7/layout/RepeatingBendingProcessNew"/>
    <dgm:cxn modelId="{2AC59F5F-7643-3F4D-AA31-64C4C8C503AC}" type="presParOf" srcId="{A746369E-AAEE-1248-A7A9-7C5DA45271F6}" destId="{E8175B60-3A4F-9A40-9EB2-9853E7C40DA4}" srcOrd="0" destOrd="0" presId="urn:microsoft.com/office/officeart/2016/7/layout/RepeatingBendingProcessNew"/>
    <dgm:cxn modelId="{92E7C678-F687-CF42-B37A-B75D19299425}" type="presParOf" srcId="{A746369E-AAEE-1248-A7A9-7C5DA45271F6}" destId="{A688B10E-2B7C-2949-88DB-242E9DA5C769}" srcOrd="1" destOrd="0" presId="urn:microsoft.com/office/officeart/2016/7/layout/RepeatingBendingProcessNew"/>
    <dgm:cxn modelId="{B38327FC-1791-9948-8692-8071AD44DCDA}" type="presParOf" srcId="{A688B10E-2B7C-2949-88DB-242E9DA5C769}" destId="{CFFAE3B1-523A-6249-B6C1-15149FA5D5AF}" srcOrd="0" destOrd="0" presId="urn:microsoft.com/office/officeart/2016/7/layout/RepeatingBendingProcessNew"/>
    <dgm:cxn modelId="{FDBDFB8F-D67E-6B40-ABCE-37A53CFA5224}" type="presParOf" srcId="{A746369E-AAEE-1248-A7A9-7C5DA45271F6}" destId="{CAE5C0C1-1B1A-7548-83A9-9DA26F9F0E0B}" srcOrd="2" destOrd="0" presId="urn:microsoft.com/office/officeart/2016/7/layout/RepeatingBendingProcessNew"/>
    <dgm:cxn modelId="{00FACBC0-CC30-3143-A6E4-2BEE38F8DEE3}" type="presParOf" srcId="{A746369E-AAEE-1248-A7A9-7C5DA45271F6}" destId="{8203E056-5A77-3241-8F3F-C61211C5FA82}" srcOrd="3" destOrd="0" presId="urn:microsoft.com/office/officeart/2016/7/layout/RepeatingBendingProcessNew"/>
    <dgm:cxn modelId="{80E0FC15-0A7A-B94A-8B3B-F9C375C8B812}" type="presParOf" srcId="{8203E056-5A77-3241-8F3F-C61211C5FA82}" destId="{6E1B4010-AA88-F040-BC46-BA58A1BC7EC6}" srcOrd="0" destOrd="0" presId="urn:microsoft.com/office/officeart/2016/7/layout/RepeatingBendingProcessNew"/>
    <dgm:cxn modelId="{43714F46-7300-7B46-8AED-B4699A6CBC12}" type="presParOf" srcId="{A746369E-AAEE-1248-A7A9-7C5DA45271F6}" destId="{5A8915CC-84A5-D34B-B22E-82A8BCE56A1D}" srcOrd="4" destOrd="0" presId="urn:microsoft.com/office/officeart/2016/7/layout/RepeatingBendingProcessNew"/>
    <dgm:cxn modelId="{8A601020-D7F8-4440-98C4-E02EFA14565E}" type="presParOf" srcId="{A746369E-AAEE-1248-A7A9-7C5DA45271F6}" destId="{76AA285A-FA27-3848-930B-4EDD3244194B}" srcOrd="5" destOrd="0" presId="urn:microsoft.com/office/officeart/2016/7/layout/RepeatingBendingProcessNew"/>
    <dgm:cxn modelId="{944FDFA3-C801-E64A-A520-7A6F400ABBFE}" type="presParOf" srcId="{76AA285A-FA27-3848-930B-4EDD3244194B}" destId="{C840A19C-07C1-A045-B83F-2EA496BA2A3A}" srcOrd="0" destOrd="0" presId="urn:microsoft.com/office/officeart/2016/7/layout/RepeatingBendingProcessNew"/>
    <dgm:cxn modelId="{036B0788-7DEB-EA42-AEF7-227ADCB9DAAB}" type="presParOf" srcId="{A746369E-AAEE-1248-A7A9-7C5DA45271F6}" destId="{E47B2C51-17D4-2648-9B2D-4EFF06FB400D}" srcOrd="6" destOrd="0" presId="urn:microsoft.com/office/officeart/2016/7/layout/RepeatingBendingProcessNew"/>
    <dgm:cxn modelId="{0B047180-ABC0-0B4F-8390-611F82711753}" type="presParOf" srcId="{A746369E-AAEE-1248-A7A9-7C5DA45271F6}" destId="{0B667AF5-812C-B245-9833-CB5DF932CC7A}" srcOrd="7" destOrd="0" presId="urn:microsoft.com/office/officeart/2016/7/layout/RepeatingBendingProcessNew"/>
    <dgm:cxn modelId="{B57E2808-036E-F541-90C5-B312AE5545C4}" type="presParOf" srcId="{0B667AF5-812C-B245-9833-CB5DF932CC7A}" destId="{A786CB67-4345-A748-BDF3-8F3C8B46B3E7}" srcOrd="0" destOrd="0" presId="urn:microsoft.com/office/officeart/2016/7/layout/RepeatingBendingProcessNew"/>
    <dgm:cxn modelId="{4D51BE38-0463-B948-ACEE-B8C2A53B739A}" type="presParOf" srcId="{A746369E-AAEE-1248-A7A9-7C5DA45271F6}" destId="{F2EB7421-D68F-7D40-B15C-0EAF313233C0}"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1034CA-72D3-4DA8-BE58-37A7DF3D6A8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D7B2709-6624-4F20-A538-9DAD9699DFE2}">
      <dgm:prSet/>
      <dgm:spPr/>
      <dgm:t>
        <a:bodyPr/>
        <a:lstStyle/>
        <a:p>
          <a:r>
            <a:rPr lang="en-GB"/>
            <a:t>Candidates should refer to between </a:t>
          </a:r>
          <a:r>
            <a:rPr lang="en-GB" b="1" u="sng"/>
            <a:t>4-6 poems</a:t>
          </a:r>
          <a:r>
            <a:rPr lang="en-GB"/>
            <a:t> in an answer.</a:t>
          </a:r>
          <a:endParaRPr lang="en-US"/>
        </a:p>
      </dgm:t>
    </dgm:pt>
    <dgm:pt modelId="{27A5F619-4791-4F8B-AC30-057FF34D7169}" type="parTrans" cxnId="{25AA9A49-CD6D-4B55-9618-EF217ABF3D3B}">
      <dgm:prSet/>
      <dgm:spPr/>
      <dgm:t>
        <a:bodyPr/>
        <a:lstStyle/>
        <a:p>
          <a:endParaRPr lang="en-US"/>
        </a:p>
      </dgm:t>
    </dgm:pt>
    <dgm:pt modelId="{2BAA0C5D-78D7-4F7B-867D-8D89E8A55027}" type="sibTrans" cxnId="{25AA9A49-CD6D-4B55-9618-EF217ABF3D3B}">
      <dgm:prSet/>
      <dgm:spPr/>
      <dgm:t>
        <a:bodyPr/>
        <a:lstStyle/>
        <a:p>
          <a:endParaRPr lang="en-US"/>
        </a:p>
      </dgm:t>
    </dgm:pt>
    <dgm:pt modelId="{9031D7E5-020C-4275-BEBF-02666218AA6C}">
      <dgm:prSet/>
      <dgm:spPr/>
      <dgm:t>
        <a:bodyPr/>
        <a:lstStyle/>
        <a:p>
          <a:r>
            <a:rPr lang="en-GB"/>
            <a:t>Candidates will focus in on </a:t>
          </a:r>
          <a:r>
            <a:rPr lang="en-GB" b="1"/>
            <a:t>3-4 core</a:t>
          </a:r>
          <a:r>
            <a:rPr lang="en-GB"/>
            <a:t> poems and then refer to another </a:t>
          </a:r>
          <a:r>
            <a:rPr lang="en-GB" b="1"/>
            <a:t>1-2 other poems</a:t>
          </a:r>
          <a:r>
            <a:rPr lang="en-GB"/>
            <a:t> in context.</a:t>
          </a:r>
          <a:endParaRPr lang="en-US"/>
        </a:p>
      </dgm:t>
    </dgm:pt>
    <dgm:pt modelId="{8D9425A4-D521-485C-92C8-BC8E22215BCA}" type="parTrans" cxnId="{56F55A8D-17A8-461E-B181-82DA6D2B9BFA}">
      <dgm:prSet/>
      <dgm:spPr/>
      <dgm:t>
        <a:bodyPr/>
        <a:lstStyle/>
        <a:p>
          <a:endParaRPr lang="en-US"/>
        </a:p>
      </dgm:t>
    </dgm:pt>
    <dgm:pt modelId="{201CAC83-9E05-416E-B6A7-B964C8B2667A}" type="sibTrans" cxnId="{56F55A8D-17A8-461E-B181-82DA6D2B9BFA}">
      <dgm:prSet/>
      <dgm:spPr/>
      <dgm:t>
        <a:bodyPr/>
        <a:lstStyle/>
        <a:p>
          <a:endParaRPr lang="en-US"/>
        </a:p>
      </dgm:t>
    </dgm:pt>
    <dgm:pt modelId="{04C155C2-1B53-47F0-8518-3EA49547CF4E}">
      <dgm:prSet/>
      <dgm:spPr/>
      <dgm:t>
        <a:bodyPr/>
        <a:lstStyle/>
        <a:p>
          <a:r>
            <a:rPr lang="en-GB"/>
            <a:t>Candidates will </a:t>
          </a:r>
          <a:r>
            <a:rPr lang="en-GB" b="1" u="sng"/>
            <a:t>not summarise</a:t>
          </a:r>
          <a:r>
            <a:rPr lang="en-GB"/>
            <a:t> the poems. </a:t>
          </a:r>
          <a:endParaRPr lang="en-US"/>
        </a:p>
      </dgm:t>
    </dgm:pt>
    <dgm:pt modelId="{50B08CCD-1ED3-4091-BDE4-285D1C8DCDF1}" type="parTrans" cxnId="{28A9E475-EB71-4F6F-840D-B8AAEA5FE73B}">
      <dgm:prSet/>
      <dgm:spPr/>
      <dgm:t>
        <a:bodyPr/>
        <a:lstStyle/>
        <a:p>
          <a:endParaRPr lang="en-US"/>
        </a:p>
      </dgm:t>
    </dgm:pt>
    <dgm:pt modelId="{48AF2B33-C000-4ED6-9D98-BE4CBB15BDE6}" type="sibTrans" cxnId="{28A9E475-EB71-4F6F-840D-B8AAEA5FE73B}">
      <dgm:prSet/>
      <dgm:spPr/>
      <dgm:t>
        <a:bodyPr/>
        <a:lstStyle/>
        <a:p>
          <a:endParaRPr lang="en-US"/>
        </a:p>
      </dgm:t>
    </dgm:pt>
    <dgm:pt modelId="{40F9702B-394F-49EE-BFA3-31530272ACA0}">
      <dgm:prSet/>
      <dgm:spPr/>
      <dgm:t>
        <a:bodyPr/>
        <a:lstStyle/>
        <a:p>
          <a:r>
            <a:rPr lang="en-GB"/>
            <a:t>Candidates will be </a:t>
          </a:r>
          <a:r>
            <a:rPr lang="en-GB" b="1" u="sng"/>
            <a:t>selective</a:t>
          </a:r>
          <a:r>
            <a:rPr lang="en-GB"/>
            <a:t> in choice of evidence. </a:t>
          </a:r>
          <a:endParaRPr lang="en-US"/>
        </a:p>
      </dgm:t>
    </dgm:pt>
    <dgm:pt modelId="{3FE696E7-6DDB-46A3-BF54-51E7FC1697F6}" type="parTrans" cxnId="{668EEC7B-CB0F-4ABB-B241-C00586E9207B}">
      <dgm:prSet/>
      <dgm:spPr/>
      <dgm:t>
        <a:bodyPr/>
        <a:lstStyle/>
        <a:p>
          <a:endParaRPr lang="en-US"/>
        </a:p>
      </dgm:t>
    </dgm:pt>
    <dgm:pt modelId="{7117C0DB-E6BA-480E-8912-B39C78C28D7C}" type="sibTrans" cxnId="{668EEC7B-CB0F-4ABB-B241-C00586E9207B}">
      <dgm:prSet/>
      <dgm:spPr/>
      <dgm:t>
        <a:bodyPr/>
        <a:lstStyle/>
        <a:p>
          <a:endParaRPr lang="en-US"/>
        </a:p>
      </dgm:t>
    </dgm:pt>
    <dgm:pt modelId="{F98C75E4-E117-4243-A519-6C110C3C6065}">
      <dgm:prSet/>
      <dgm:spPr/>
      <dgm:t>
        <a:bodyPr/>
        <a:lstStyle/>
        <a:p>
          <a:r>
            <a:rPr lang="en-GB" b="1" u="sng"/>
            <a:t>You do not have to tell the examiner the story of the poem. </a:t>
          </a:r>
          <a:endParaRPr lang="en-US"/>
        </a:p>
      </dgm:t>
    </dgm:pt>
    <dgm:pt modelId="{B54AE628-C1D8-4A35-95D1-E88EDF52DA6E}" type="parTrans" cxnId="{CEB8C1EC-E489-4C66-AFA6-FB7628D1374E}">
      <dgm:prSet/>
      <dgm:spPr/>
      <dgm:t>
        <a:bodyPr/>
        <a:lstStyle/>
        <a:p>
          <a:endParaRPr lang="en-US"/>
        </a:p>
      </dgm:t>
    </dgm:pt>
    <dgm:pt modelId="{8AE4B8E8-A9C8-4CE3-B25A-ED0656EF88CE}" type="sibTrans" cxnId="{CEB8C1EC-E489-4C66-AFA6-FB7628D1374E}">
      <dgm:prSet/>
      <dgm:spPr/>
      <dgm:t>
        <a:bodyPr/>
        <a:lstStyle/>
        <a:p>
          <a:endParaRPr lang="en-US"/>
        </a:p>
      </dgm:t>
    </dgm:pt>
    <dgm:pt modelId="{C028BFA8-23E6-4A8A-8EAA-6927E708D765}">
      <dgm:prSet/>
      <dgm:spPr/>
      <dgm:t>
        <a:bodyPr/>
        <a:lstStyle/>
        <a:p>
          <a:r>
            <a:rPr lang="en-GB"/>
            <a:t>The questions will </a:t>
          </a:r>
          <a:r>
            <a:rPr lang="en-GB" b="1"/>
            <a:t>vary in difficulty</a:t>
          </a:r>
          <a:r>
            <a:rPr lang="en-GB"/>
            <a:t>. </a:t>
          </a:r>
          <a:r>
            <a:rPr lang="en-GB" b="1"/>
            <a:t>Decision-making</a:t>
          </a:r>
          <a:r>
            <a:rPr lang="en-GB"/>
            <a:t> is a key skill here.</a:t>
          </a:r>
          <a:endParaRPr lang="en-US"/>
        </a:p>
      </dgm:t>
    </dgm:pt>
    <dgm:pt modelId="{5E4AD752-DBCF-47C6-98E1-F45076C68603}" type="parTrans" cxnId="{E7619987-14F1-4387-8F31-5F97C74CD4E2}">
      <dgm:prSet/>
      <dgm:spPr/>
      <dgm:t>
        <a:bodyPr/>
        <a:lstStyle/>
        <a:p>
          <a:endParaRPr lang="en-US"/>
        </a:p>
      </dgm:t>
    </dgm:pt>
    <dgm:pt modelId="{56431A29-A696-4DC2-A863-F84AC82DB663}" type="sibTrans" cxnId="{E7619987-14F1-4387-8F31-5F97C74CD4E2}">
      <dgm:prSet/>
      <dgm:spPr/>
      <dgm:t>
        <a:bodyPr/>
        <a:lstStyle/>
        <a:p>
          <a:endParaRPr lang="en-US"/>
        </a:p>
      </dgm:t>
    </dgm:pt>
    <dgm:pt modelId="{B81C0268-98FD-4D4D-8E00-976E14DDF93B}" type="pres">
      <dgm:prSet presAssocID="{621034CA-72D3-4DA8-BE58-37A7DF3D6A88}" presName="linear" presStyleCnt="0">
        <dgm:presLayoutVars>
          <dgm:animLvl val="lvl"/>
          <dgm:resizeHandles val="exact"/>
        </dgm:presLayoutVars>
      </dgm:prSet>
      <dgm:spPr/>
    </dgm:pt>
    <dgm:pt modelId="{57AA9538-3702-064C-AF35-0A98BA2E6392}" type="pres">
      <dgm:prSet presAssocID="{CD7B2709-6624-4F20-A538-9DAD9699DFE2}" presName="parentText" presStyleLbl="node1" presStyleIdx="0" presStyleCnt="6">
        <dgm:presLayoutVars>
          <dgm:chMax val="0"/>
          <dgm:bulletEnabled val="1"/>
        </dgm:presLayoutVars>
      </dgm:prSet>
      <dgm:spPr/>
    </dgm:pt>
    <dgm:pt modelId="{75CC8B95-96E0-F949-8388-9C065DC5FF38}" type="pres">
      <dgm:prSet presAssocID="{2BAA0C5D-78D7-4F7B-867D-8D89E8A55027}" presName="spacer" presStyleCnt="0"/>
      <dgm:spPr/>
    </dgm:pt>
    <dgm:pt modelId="{562B2472-4FE8-C846-8DF0-B36C75B8DD96}" type="pres">
      <dgm:prSet presAssocID="{9031D7E5-020C-4275-BEBF-02666218AA6C}" presName="parentText" presStyleLbl="node1" presStyleIdx="1" presStyleCnt="6">
        <dgm:presLayoutVars>
          <dgm:chMax val="0"/>
          <dgm:bulletEnabled val="1"/>
        </dgm:presLayoutVars>
      </dgm:prSet>
      <dgm:spPr/>
    </dgm:pt>
    <dgm:pt modelId="{A834EF8D-5FA4-7F46-8C10-B4DC404FA995}" type="pres">
      <dgm:prSet presAssocID="{201CAC83-9E05-416E-B6A7-B964C8B2667A}" presName="spacer" presStyleCnt="0"/>
      <dgm:spPr/>
    </dgm:pt>
    <dgm:pt modelId="{2EFA6311-317D-5247-9359-F1575390F5B0}" type="pres">
      <dgm:prSet presAssocID="{04C155C2-1B53-47F0-8518-3EA49547CF4E}" presName="parentText" presStyleLbl="node1" presStyleIdx="2" presStyleCnt="6">
        <dgm:presLayoutVars>
          <dgm:chMax val="0"/>
          <dgm:bulletEnabled val="1"/>
        </dgm:presLayoutVars>
      </dgm:prSet>
      <dgm:spPr/>
    </dgm:pt>
    <dgm:pt modelId="{3F3CD91B-0878-9C42-9FDA-754CB5F40344}" type="pres">
      <dgm:prSet presAssocID="{48AF2B33-C000-4ED6-9D98-BE4CBB15BDE6}" presName="spacer" presStyleCnt="0"/>
      <dgm:spPr/>
    </dgm:pt>
    <dgm:pt modelId="{8C2E29BF-1CCB-0C44-9D96-5B9E4B9F5B5A}" type="pres">
      <dgm:prSet presAssocID="{40F9702B-394F-49EE-BFA3-31530272ACA0}" presName="parentText" presStyleLbl="node1" presStyleIdx="3" presStyleCnt="6">
        <dgm:presLayoutVars>
          <dgm:chMax val="0"/>
          <dgm:bulletEnabled val="1"/>
        </dgm:presLayoutVars>
      </dgm:prSet>
      <dgm:spPr/>
    </dgm:pt>
    <dgm:pt modelId="{197D6D73-90E4-F342-9FDF-3755B71BF636}" type="pres">
      <dgm:prSet presAssocID="{7117C0DB-E6BA-480E-8912-B39C78C28D7C}" presName="spacer" presStyleCnt="0"/>
      <dgm:spPr/>
    </dgm:pt>
    <dgm:pt modelId="{E32071EA-142D-FA48-991A-66B4C8F6F076}" type="pres">
      <dgm:prSet presAssocID="{F98C75E4-E117-4243-A519-6C110C3C6065}" presName="parentText" presStyleLbl="node1" presStyleIdx="4" presStyleCnt="6">
        <dgm:presLayoutVars>
          <dgm:chMax val="0"/>
          <dgm:bulletEnabled val="1"/>
        </dgm:presLayoutVars>
      </dgm:prSet>
      <dgm:spPr/>
    </dgm:pt>
    <dgm:pt modelId="{AFB1578B-A82C-7E4E-B821-83041C2C5473}" type="pres">
      <dgm:prSet presAssocID="{8AE4B8E8-A9C8-4CE3-B25A-ED0656EF88CE}" presName="spacer" presStyleCnt="0"/>
      <dgm:spPr/>
    </dgm:pt>
    <dgm:pt modelId="{C8212877-5948-134A-9B82-F44E0A9FA3C3}" type="pres">
      <dgm:prSet presAssocID="{C028BFA8-23E6-4A8A-8EAA-6927E708D765}" presName="parentText" presStyleLbl="node1" presStyleIdx="5" presStyleCnt="6">
        <dgm:presLayoutVars>
          <dgm:chMax val="0"/>
          <dgm:bulletEnabled val="1"/>
        </dgm:presLayoutVars>
      </dgm:prSet>
      <dgm:spPr/>
    </dgm:pt>
  </dgm:ptLst>
  <dgm:cxnLst>
    <dgm:cxn modelId="{49A74A16-33E8-1B47-AFE1-BAC4EC31063D}" type="presOf" srcId="{F98C75E4-E117-4243-A519-6C110C3C6065}" destId="{E32071EA-142D-FA48-991A-66B4C8F6F076}" srcOrd="0" destOrd="0" presId="urn:microsoft.com/office/officeart/2005/8/layout/vList2"/>
    <dgm:cxn modelId="{5168071A-BE13-E342-B7D3-5C7FC91B7829}" type="presOf" srcId="{621034CA-72D3-4DA8-BE58-37A7DF3D6A88}" destId="{B81C0268-98FD-4D4D-8E00-976E14DDF93B}" srcOrd="0" destOrd="0" presId="urn:microsoft.com/office/officeart/2005/8/layout/vList2"/>
    <dgm:cxn modelId="{25AA9A49-CD6D-4B55-9618-EF217ABF3D3B}" srcId="{621034CA-72D3-4DA8-BE58-37A7DF3D6A88}" destId="{CD7B2709-6624-4F20-A538-9DAD9699DFE2}" srcOrd="0" destOrd="0" parTransId="{27A5F619-4791-4F8B-AC30-057FF34D7169}" sibTransId="{2BAA0C5D-78D7-4F7B-867D-8D89E8A55027}"/>
    <dgm:cxn modelId="{1764096B-0177-5E44-A6EC-2D153C254B89}" type="presOf" srcId="{04C155C2-1B53-47F0-8518-3EA49547CF4E}" destId="{2EFA6311-317D-5247-9359-F1575390F5B0}" srcOrd="0" destOrd="0" presId="urn:microsoft.com/office/officeart/2005/8/layout/vList2"/>
    <dgm:cxn modelId="{28A9E475-EB71-4F6F-840D-B8AAEA5FE73B}" srcId="{621034CA-72D3-4DA8-BE58-37A7DF3D6A88}" destId="{04C155C2-1B53-47F0-8518-3EA49547CF4E}" srcOrd="2" destOrd="0" parTransId="{50B08CCD-1ED3-4091-BDE4-285D1C8DCDF1}" sibTransId="{48AF2B33-C000-4ED6-9D98-BE4CBB15BDE6}"/>
    <dgm:cxn modelId="{668EEC7B-CB0F-4ABB-B241-C00586E9207B}" srcId="{621034CA-72D3-4DA8-BE58-37A7DF3D6A88}" destId="{40F9702B-394F-49EE-BFA3-31530272ACA0}" srcOrd="3" destOrd="0" parTransId="{3FE696E7-6DDB-46A3-BF54-51E7FC1697F6}" sibTransId="{7117C0DB-E6BA-480E-8912-B39C78C28D7C}"/>
    <dgm:cxn modelId="{A69D8B81-5C06-594F-A4F8-E6E597090740}" type="presOf" srcId="{CD7B2709-6624-4F20-A538-9DAD9699DFE2}" destId="{57AA9538-3702-064C-AF35-0A98BA2E6392}" srcOrd="0" destOrd="0" presId="urn:microsoft.com/office/officeart/2005/8/layout/vList2"/>
    <dgm:cxn modelId="{E7619987-14F1-4387-8F31-5F97C74CD4E2}" srcId="{621034CA-72D3-4DA8-BE58-37A7DF3D6A88}" destId="{C028BFA8-23E6-4A8A-8EAA-6927E708D765}" srcOrd="5" destOrd="0" parTransId="{5E4AD752-DBCF-47C6-98E1-F45076C68603}" sibTransId="{56431A29-A696-4DC2-A863-F84AC82DB663}"/>
    <dgm:cxn modelId="{56F55A8D-17A8-461E-B181-82DA6D2B9BFA}" srcId="{621034CA-72D3-4DA8-BE58-37A7DF3D6A88}" destId="{9031D7E5-020C-4275-BEBF-02666218AA6C}" srcOrd="1" destOrd="0" parTransId="{8D9425A4-D521-485C-92C8-BC8E22215BCA}" sibTransId="{201CAC83-9E05-416E-B6A7-B964C8B2667A}"/>
    <dgm:cxn modelId="{17269D90-F1D3-7042-8483-7DE3A3A64022}" type="presOf" srcId="{40F9702B-394F-49EE-BFA3-31530272ACA0}" destId="{8C2E29BF-1CCB-0C44-9D96-5B9E4B9F5B5A}" srcOrd="0" destOrd="0" presId="urn:microsoft.com/office/officeart/2005/8/layout/vList2"/>
    <dgm:cxn modelId="{02CF22A6-477A-A348-B14B-1311FD000031}" type="presOf" srcId="{9031D7E5-020C-4275-BEBF-02666218AA6C}" destId="{562B2472-4FE8-C846-8DF0-B36C75B8DD96}" srcOrd="0" destOrd="0" presId="urn:microsoft.com/office/officeart/2005/8/layout/vList2"/>
    <dgm:cxn modelId="{5634E4D4-FA40-1D4D-9D0A-9BB1339EE874}" type="presOf" srcId="{C028BFA8-23E6-4A8A-8EAA-6927E708D765}" destId="{C8212877-5948-134A-9B82-F44E0A9FA3C3}" srcOrd="0" destOrd="0" presId="urn:microsoft.com/office/officeart/2005/8/layout/vList2"/>
    <dgm:cxn modelId="{CEB8C1EC-E489-4C66-AFA6-FB7628D1374E}" srcId="{621034CA-72D3-4DA8-BE58-37A7DF3D6A88}" destId="{F98C75E4-E117-4243-A519-6C110C3C6065}" srcOrd="4" destOrd="0" parTransId="{B54AE628-C1D8-4A35-95D1-E88EDF52DA6E}" sibTransId="{8AE4B8E8-A9C8-4CE3-B25A-ED0656EF88CE}"/>
    <dgm:cxn modelId="{553E8D49-2B5F-7B49-AFD5-D07B81A6A9D9}" type="presParOf" srcId="{B81C0268-98FD-4D4D-8E00-976E14DDF93B}" destId="{57AA9538-3702-064C-AF35-0A98BA2E6392}" srcOrd="0" destOrd="0" presId="urn:microsoft.com/office/officeart/2005/8/layout/vList2"/>
    <dgm:cxn modelId="{B063BF51-BC7B-9D41-B839-ECC87E9347B4}" type="presParOf" srcId="{B81C0268-98FD-4D4D-8E00-976E14DDF93B}" destId="{75CC8B95-96E0-F949-8388-9C065DC5FF38}" srcOrd="1" destOrd="0" presId="urn:microsoft.com/office/officeart/2005/8/layout/vList2"/>
    <dgm:cxn modelId="{913143BA-E6F0-9B4F-A700-5BCE995B38BE}" type="presParOf" srcId="{B81C0268-98FD-4D4D-8E00-976E14DDF93B}" destId="{562B2472-4FE8-C846-8DF0-B36C75B8DD96}" srcOrd="2" destOrd="0" presId="urn:microsoft.com/office/officeart/2005/8/layout/vList2"/>
    <dgm:cxn modelId="{A4D3AE51-38E7-0244-84D9-C0FFA848772F}" type="presParOf" srcId="{B81C0268-98FD-4D4D-8E00-976E14DDF93B}" destId="{A834EF8D-5FA4-7F46-8C10-B4DC404FA995}" srcOrd="3" destOrd="0" presId="urn:microsoft.com/office/officeart/2005/8/layout/vList2"/>
    <dgm:cxn modelId="{1DF1EE40-DFE1-694A-931B-DB120F436456}" type="presParOf" srcId="{B81C0268-98FD-4D4D-8E00-976E14DDF93B}" destId="{2EFA6311-317D-5247-9359-F1575390F5B0}" srcOrd="4" destOrd="0" presId="urn:microsoft.com/office/officeart/2005/8/layout/vList2"/>
    <dgm:cxn modelId="{65CD58FB-95DE-BD44-8224-AF161B736DA6}" type="presParOf" srcId="{B81C0268-98FD-4D4D-8E00-976E14DDF93B}" destId="{3F3CD91B-0878-9C42-9FDA-754CB5F40344}" srcOrd="5" destOrd="0" presId="urn:microsoft.com/office/officeart/2005/8/layout/vList2"/>
    <dgm:cxn modelId="{709B07BF-CA34-684C-BB1F-7634804C3541}" type="presParOf" srcId="{B81C0268-98FD-4D4D-8E00-976E14DDF93B}" destId="{8C2E29BF-1CCB-0C44-9D96-5B9E4B9F5B5A}" srcOrd="6" destOrd="0" presId="urn:microsoft.com/office/officeart/2005/8/layout/vList2"/>
    <dgm:cxn modelId="{53F86DB0-8BDA-CE4C-BE48-94C812CF8E69}" type="presParOf" srcId="{B81C0268-98FD-4D4D-8E00-976E14DDF93B}" destId="{197D6D73-90E4-F342-9FDF-3755B71BF636}" srcOrd="7" destOrd="0" presId="urn:microsoft.com/office/officeart/2005/8/layout/vList2"/>
    <dgm:cxn modelId="{6BAC6B59-191E-684E-A6DF-C537E5C5F072}" type="presParOf" srcId="{B81C0268-98FD-4D4D-8E00-976E14DDF93B}" destId="{E32071EA-142D-FA48-991A-66B4C8F6F076}" srcOrd="8" destOrd="0" presId="urn:microsoft.com/office/officeart/2005/8/layout/vList2"/>
    <dgm:cxn modelId="{1C5499A9-E637-3B4C-AD38-9C222AD30D32}" type="presParOf" srcId="{B81C0268-98FD-4D4D-8E00-976E14DDF93B}" destId="{AFB1578B-A82C-7E4E-B821-83041C2C5473}" srcOrd="9" destOrd="0" presId="urn:microsoft.com/office/officeart/2005/8/layout/vList2"/>
    <dgm:cxn modelId="{40F76670-6A0B-9B46-B22B-797BFEDC9635}" type="presParOf" srcId="{B81C0268-98FD-4D4D-8E00-976E14DDF93B}" destId="{C8212877-5948-134A-9B82-F44E0A9FA3C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5509B3-15D6-4205-B21C-FBE5B52AB029}" type="doc">
      <dgm:prSet loTypeId="urn:microsoft.com/office/officeart/2005/8/layout/vList5" loCatId="list" qsTypeId="urn:microsoft.com/office/officeart/2005/8/quickstyle/simple2" qsCatId="simple" csTypeId="urn:microsoft.com/office/officeart/2005/8/colors/accent5_2" csCatId="accent5" phldr="1"/>
      <dgm:spPr/>
      <dgm:t>
        <a:bodyPr/>
        <a:lstStyle/>
        <a:p>
          <a:endParaRPr lang="en-US"/>
        </a:p>
      </dgm:t>
    </dgm:pt>
    <dgm:pt modelId="{0BAC3F36-3E40-42FD-82D4-0554BF8C692E}">
      <dgm:prSet/>
      <dgm:spPr/>
      <dgm:t>
        <a:bodyPr/>
        <a:lstStyle/>
        <a:p>
          <a:pPr>
            <a:defRPr cap="all"/>
          </a:pPr>
          <a:r>
            <a:rPr lang="en-GB" b="1"/>
            <a:t>Purpose (30%)</a:t>
          </a:r>
          <a:endParaRPr lang="en-US"/>
        </a:p>
      </dgm:t>
    </dgm:pt>
    <dgm:pt modelId="{D74F7BC1-0E1F-414C-A982-8C3DD33487B6}" type="parTrans" cxnId="{FBF9733A-7D12-4EC1-B221-9A646645B9BC}">
      <dgm:prSet/>
      <dgm:spPr/>
      <dgm:t>
        <a:bodyPr/>
        <a:lstStyle/>
        <a:p>
          <a:endParaRPr lang="en-US"/>
        </a:p>
      </dgm:t>
    </dgm:pt>
    <dgm:pt modelId="{0AD2C64F-5910-4F42-A8C0-553A3DB22844}" type="sibTrans" cxnId="{FBF9733A-7D12-4EC1-B221-9A646645B9BC}">
      <dgm:prSet/>
      <dgm:spPr/>
      <dgm:t>
        <a:bodyPr/>
        <a:lstStyle/>
        <a:p>
          <a:endParaRPr lang="en-US"/>
        </a:p>
      </dgm:t>
    </dgm:pt>
    <dgm:pt modelId="{C8E45F43-91E3-4AFA-9CB7-AF83B4E9206B}">
      <dgm:prSet/>
      <dgm:spPr/>
      <dgm:t>
        <a:bodyPr/>
        <a:lstStyle/>
        <a:p>
          <a:pPr>
            <a:defRPr cap="all"/>
          </a:pPr>
          <a:r>
            <a:rPr lang="en-GB" b="1"/>
            <a:t>Coherence of Delivery (30%)</a:t>
          </a:r>
          <a:endParaRPr lang="en-US"/>
        </a:p>
      </dgm:t>
    </dgm:pt>
    <dgm:pt modelId="{E323C2DB-2EEC-4E99-A094-CF332B2DE5FC}" type="parTrans" cxnId="{3B9C96B6-F1E0-4371-86C9-21157C15D831}">
      <dgm:prSet/>
      <dgm:spPr/>
      <dgm:t>
        <a:bodyPr/>
        <a:lstStyle/>
        <a:p>
          <a:endParaRPr lang="en-US"/>
        </a:p>
      </dgm:t>
    </dgm:pt>
    <dgm:pt modelId="{F2CA346D-FB81-40F8-9B0D-DCB3C25A7658}" type="sibTrans" cxnId="{3B9C96B6-F1E0-4371-86C9-21157C15D831}">
      <dgm:prSet/>
      <dgm:spPr/>
      <dgm:t>
        <a:bodyPr/>
        <a:lstStyle/>
        <a:p>
          <a:endParaRPr lang="en-US"/>
        </a:p>
      </dgm:t>
    </dgm:pt>
    <dgm:pt modelId="{DD24BEA1-06BF-42EF-813D-65338B12E5E3}">
      <dgm:prSet/>
      <dgm:spPr/>
      <dgm:t>
        <a:bodyPr/>
        <a:lstStyle/>
        <a:p>
          <a:pPr>
            <a:defRPr cap="all"/>
          </a:pPr>
          <a:r>
            <a:rPr lang="en-GB" b="1"/>
            <a:t>Language (30%)</a:t>
          </a:r>
          <a:endParaRPr lang="en-US"/>
        </a:p>
      </dgm:t>
    </dgm:pt>
    <dgm:pt modelId="{13240F2A-C02E-40DC-8167-31373D7218F3}" type="parTrans" cxnId="{54B1075B-9420-4A32-A525-8121525C7D97}">
      <dgm:prSet/>
      <dgm:spPr/>
      <dgm:t>
        <a:bodyPr/>
        <a:lstStyle/>
        <a:p>
          <a:endParaRPr lang="en-US"/>
        </a:p>
      </dgm:t>
    </dgm:pt>
    <dgm:pt modelId="{CBAA2866-725A-4D84-885A-05346D982957}" type="sibTrans" cxnId="{54B1075B-9420-4A32-A525-8121525C7D97}">
      <dgm:prSet/>
      <dgm:spPr/>
      <dgm:t>
        <a:bodyPr/>
        <a:lstStyle/>
        <a:p>
          <a:endParaRPr lang="en-US"/>
        </a:p>
      </dgm:t>
    </dgm:pt>
    <dgm:pt modelId="{6721C8B3-5169-4B85-8C89-7C7C70970AD8}">
      <dgm:prSet/>
      <dgm:spPr/>
      <dgm:t>
        <a:bodyPr/>
        <a:lstStyle/>
        <a:p>
          <a:pPr>
            <a:defRPr cap="all"/>
          </a:pPr>
          <a:r>
            <a:rPr lang="en-GB" b="1"/>
            <a:t>Mechanics (10%)</a:t>
          </a:r>
          <a:endParaRPr lang="en-US"/>
        </a:p>
      </dgm:t>
    </dgm:pt>
    <dgm:pt modelId="{19353AC6-64EC-4D93-B2D1-5AEB8D1C7740}" type="parTrans" cxnId="{E88A6C5E-CEBD-4D94-AD5E-46EE2C91B362}">
      <dgm:prSet/>
      <dgm:spPr/>
      <dgm:t>
        <a:bodyPr/>
        <a:lstStyle/>
        <a:p>
          <a:endParaRPr lang="en-US"/>
        </a:p>
      </dgm:t>
    </dgm:pt>
    <dgm:pt modelId="{70BB8C13-86CF-43B4-A9BC-E87414C69DB1}" type="sibTrans" cxnId="{E88A6C5E-CEBD-4D94-AD5E-46EE2C91B362}">
      <dgm:prSet/>
      <dgm:spPr/>
      <dgm:t>
        <a:bodyPr/>
        <a:lstStyle/>
        <a:p>
          <a:endParaRPr lang="en-US"/>
        </a:p>
      </dgm:t>
    </dgm:pt>
    <dgm:pt modelId="{9925B0BC-78EC-5D4E-955E-FB16002657B5}" type="pres">
      <dgm:prSet presAssocID="{B65509B3-15D6-4205-B21C-FBE5B52AB029}" presName="Name0" presStyleCnt="0">
        <dgm:presLayoutVars>
          <dgm:dir/>
          <dgm:animLvl val="lvl"/>
          <dgm:resizeHandles val="exact"/>
        </dgm:presLayoutVars>
      </dgm:prSet>
      <dgm:spPr/>
    </dgm:pt>
    <dgm:pt modelId="{C2D42F7B-4A28-0343-80FE-21C9B4644C29}" type="pres">
      <dgm:prSet presAssocID="{0BAC3F36-3E40-42FD-82D4-0554BF8C692E}" presName="linNode" presStyleCnt="0"/>
      <dgm:spPr/>
    </dgm:pt>
    <dgm:pt modelId="{7D2C63FC-0567-7246-B4DC-2BDF889131F7}" type="pres">
      <dgm:prSet presAssocID="{0BAC3F36-3E40-42FD-82D4-0554BF8C692E}" presName="parentText" presStyleLbl="node1" presStyleIdx="0" presStyleCnt="4">
        <dgm:presLayoutVars>
          <dgm:chMax val="1"/>
          <dgm:bulletEnabled val="1"/>
        </dgm:presLayoutVars>
      </dgm:prSet>
      <dgm:spPr/>
    </dgm:pt>
    <dgm:pt modelId="{C436B58B-6DC4-6D4D-823F-41ACF082C0B7}" type="pres">
      <dgm:prSet presAssocID="{0AD2C64F-5910-4F42-A8C0-553A3DB22844}" presName="sp" presStyleCnt="0"/>
      <dgm:spPr/>
    </dgm:pt>
    <dgm:pt modelId="{B1ABF740-EB69-ED4C-B216-CEFBD08BCF3F}" type="pres">
      <dgm:prSet presAssocID="{C8E45F43-91E3-4AFA-9CB7-AF83B4E9206B}" presName="linNode" presStyleCnt="0"/>
      <dgm:spPr/>
    </dgm:pt>
    <dgm:pt modelId="{B32902E9-C707-3140-AA6D-50B3F1386216}" type="pres">
      <dgm:prSet presAssocID="{C8E45F43-91E3-4AFA-9CB7-AF83B4E9206B}" presName="parentText" presStyleLbl="node1" presStyleIdx="1" presStyleCnt="4">
        <dgm:presLayoutVars>
          <dgm:chMax val="1"/>
          <dgm:bulletEnabled val="1"/>
        </dgm:presLayoutVars>
      </dgm:prSet>
      <dgm:spPr/>
    </dgm:pt>
    <dgm:pt modelId="{B18149B3-D207-4343-9DD5-50125A5465E9}" type="pres">
      <dgm:prSet presAssocID="{F2CA346D-FB81-40F8-9B0D-DCB3C25A7658}" presName="sp" presStyleCnt="0"/>
      <dgm:spPr/>
    </dgm:pt>
    <dgm:pt modelId="{6CA1AD9B-562C-4D44-B988-5FD3E07227C5}" type="pres">
      <dgm:prSet presAssocID="{DD24BEA1-06BF-42EF-813D-65338B12E5E3}" presName="linNode" presStyleCnt="0"/>
      <dgm:spPr/>
    </dgm:pt>
    <dgm:pt modelId="{27D09391-E9F2-164D-AD63-45CB7A5B6569}" type="pres">
      <dgm:prSet presAssocID="{DD24BEA1-06BF-42EF-813D-65338B12E5E3}" presName="parentText" presStyleLbl="node1" presStyleIdx="2" presStyleCnt="4">
        <dgm:presLayoutVars>
          <dgm:chMax val="1"/>
          <dgm:bulletEnabled val="1"/>
        </dgm:presLayoutVars>
      </dgm:prSet>
      <dgm:spPr/>
    </dgm:pt>
    <dgm:pt modelId="{5B36F102-7A6D-D342-BA1D-1ECE7A1EF16B}" type="pres">
      <dgm:prSet presAssocID="{CBAA2866-725A-4D84-885A-05346D982957}" presName="sp" presStyleCnt="0"/>
      <dgm:spPr/>
    </dgm:pt>
    <dgm:pt modelId="{9D02FD1D-CAF0-6B4E-8F84-B88B38731F2D}" type="pres">
      <dgm:prSet presAssocID="{6721C8B3-5169-4B85-8C89-7C7C70970AD8}" presName="linNode" presStyleCnt="0"/>
      <dgm:spPr/>
    </dgm:pt>
    <dgm:pt modelId="{28B4B199-724C-F748-9848-C31CD345B19C}" type="pres">
      <dgm:prSet presAssocID="{6721C8B3-5169-4B85-8C89-7C7C70970AD8}" presName="parentText" presStyleLbl="node1" presStyleIdx="3" presStyleCnt="4">
        <dgm:presLayoutVars>
          <dgm:chMax val="1"/>
          <dgm:bulletEnabled val="1"/>
        </dgm:presLayoutVars>
      </dgm:prSet>
      <dgm:spPr/>
    </dgm:pt>
  </dgm:ptLst>
  <dgm:cxnLst>
    <dgm:cxn modelId="{E424C00A-C30F-C046-A722-4CFCCD58927A}" type="presOf" srcId="{B65509B3-15D6-4205-B21C-FBE5B52AB029}" destId="{9925B0BC-78EC-5D4E-955E-FB16002657B5}" srcOrd="0" destOrd="0" presId="urn:microsoft.com/office/officeart/2005/8/layout/vList5"/>
    <dgm:cxn modelId="{FBF9733A-7D12-4EC1-B221-9A646645B9BC}" srcId="{B65509B3-15D6-4205-B21C-FBE5B52AB029}" destId="{0BAC3F36-3E40-42FD-82D4-0554BF8C692E}" srcOrd="0" destOrd="0" parTransId="{D74F7BC1-0E1F-414C-A982-8C3DD33487B6}" sibTransId="{0AD2C64F-5910-4F42-A8C0-553A3DB22844}"/>
    <dgm:cxn modelId="{6D28683E-37C6-C149-A5B8-19F246F45943}" type="presOf" srcId="{0BAC3F36-3E40-42FD-82D4-0554BF8C692E}" destId="{7D2C63FC-0567-7246-B4DC-2BDF889131F7}" srcOrd="0" destOrd="0" presId="urn:microsoft.com/office/officeart/2005/8/layout/vList5"/>
    <dgm:cxn modelId="{54B1075B-9420-4A32-A525-8121525C7D97}" srcId="{B65509B3-15D6-4205-B21C-FBE5B52AB029}" destId="{DD24BEA1-06BF-42EF-813D-65338B12E5E3}" srcOrd="2" destOrd="0" parTransId="{13240F2A-C02E-40DC-8167-31373D7218F3}" sibTransId="{CBAA2866-725A-4D84-885A-05346D982957}"/>
    <dgm:cxn modelId="{E88A6C5E-CEBD-4D94-AD5E-46EE2C91B362}" srcId="{B65509B3-15D6-4205-B21C-FBE5B52AB029}" destId="{6721C8B3-5169-4B85-8C89-7C7C70970AD8}" srcOrd="3" destOrd="0" parTransId="{19353AC6-64EC-4D93-B2D1-5AEB8D1C7740}" sibTransId="{70BB8C13-86CF-43B4-A9BC-E87414C69DB1}"/>
    <dgm:cxn modelId="{72DAE845-E3F7-0F47-B948-12A1502028E6}" type="presOf" srcId="{C8E45F43-91E3-4AFA-9CB7-AF83B4E9206B}" destId="{B32902E9-C707-3140-AA6D-50B3F1386216}" srcOrd="0" destOrd="0" presId="urn:microsoft.com/office/officeart/2005/8/layout/vList5"/>
    <dgm:cxn modelId="{5F8B4C94-C225-0542-9ED2-DAB4B784C10E}" type="presOf" srcId="{DD24BEA1-06BF-42EF-813D-65338B12E5E3}" destId="{27D09391-E9F2-164D-AD63-45CB7A5B6569}" srcOrd="0" destOrd="0" presId="urn:microsoft.com/office/officeart/2005/8/layout/vList5"/>
    <dgm:cxn modelId="{DF680F95-62D4-B747-A68A-B08BA6B2CA5F}" type="presOf" srcId="{6721C8B3-5169-4B85-8C89-7C7C70970AD8}" destId="{28B4B199-724C-F748-9848-C31CD345B19C}" srcOrd="0" destOrd="0" presId="urn:microsoft.com/office/officeart/2005/8/layout/vList5"/>
    <dgm:cxn modelId="{3B9C96B6-F1E0-4371-86C9-21157C15D831}" srcId="{B65509B3-15D6-4205-B21C-FBE5B52AB029}" destId="{C8E45F43-91E3-4AFA-9CB7-AF83B4E9206B}" srcOrd="1" destOrd="0" parTransId="{E323C2DB-2EEC-4E99-A094-CF332B2DE5FC}" sibTransId="{F2CA346D-FB81-40F8-9B0D-DCB3C25A7658}"/>
    <dgm:cxn modelId="{1D33A475-FB5D-A542-B020-0731298C29E5}" type="presParOf" srcId="{9925B0BC-78EC-5D4E-955E-FB16002657B5}" destId="{C2D42F7B-4A28-0343-80FE-21C9B4644C29}" srcOrd="0" destOrd="0" presId="urn:microsoft.com/office/officeart/2005/8/layout/vList5"/>
    <dgm:cxn modelId="{6803AF55-A8F7-8343-9098-3E0B6D02E171}" type="presParOf" srcId="{C2D42F7B-4A28-0343-80FE-21C9B4644C29}" destId="{7D2C63FC-0567-7246-B4DC-2BDF889131F7}" srcOrd="0" destOrd="0" presId="urn:microsoft.com/office/officeart/2005/8/layout/vList5"/>
    <dgm:cxn modelId="{B51865EA-1B42-7D4D-AAEA-40C12EAC91DE}" type="presParOf" srcId="{9925B0BC-78EC-5D4E-955E-FB16002657B5}" destId="{C436B58B-6DC4-6D4D-823F-41ACF082C0B7}" srcOrd="1" destOrd="0" presId="urn:microsoft.com/office/officeart/2005/8/layout/vList5"/>
    <dgm:cxn modelId="{5B4F503C-0260-6B4E-8CF5-F3C4A566E382}" type="presParOf" srcId="{9925B0BC-78EC-5D4E-955E-FB16002657B5}" destId="{B1ABF740-EB69-ED4C-B216-CEFBD08BCF3F}" srcOrd="2" destOrd="0" presId="urn:microsoft.com/office/officeart/2005/8/layout/vList5"/>
    <dgm:cxn modelId="{52E309C2-4A59-AB41-B63F-D0D613EC2C27}" type="presParOf" srcId="{B1ABF740-EB69-ED4C-B216-CEFBD08BCF3F}" destId="{B32902E9-C707-3140-AA6D-50B3F1386216}" srcOrd="0" destOrd="0" presId="urn:microsoft.com/office/officeart/2005/8/layout/vList5"/>
    <dgm:cxn modelId="{536F63AD-0A39-2740-902D-8E39BCDB520B}" type="presParOf" srcId="{9925B0BC-78EC-5D4E-955E-FB16002657B5}" destId="{B18149B3-D207-4343-9DD5-50125A5465E9}" srcOrd="3" destOrd="0" presId="urn:microsoft.com/office/officeart/2005/8/layout/vList5"/>
    <dgm:cxn modelId="{69EBB8D6-FF64-734F-ABD9-4843DE2CDF90}" type="presParOf" srcId="{9925B0BC-78EC-5D4E-955E-FB16002657B5}" destId="{6CA1AD9B-562C-4D44-B988-5FD3E07227C5}" srcOrd="4" destOrd="0" presId="urn:microsoft.com/office/officeart/2005/8/layout/vList5"/>
    <dgm:cxn modelId="{11B9D127-087B-7D45-8AF2-3D97DFFF8880}" type="presParOf" srcId="{6CA1AD9B-562C-4D44-B988-5FD3E07227C5}" destId="{27D09391-E9F2-164D-AD63-45CB7A5B6569}" srcOrd="0" destOrd="0" presId="urn:microsoft.com/office/officeart/2005/8/layout/vList5"/>
    <dgm:cxn modelId="{FB0DA44B-490E-9745-9A16-B8BB5F553B96}" type="presParOf" srcId="{9925B0BC-78EC-5D4E-955E-FB16002657B5}" destId="{5B36F102-7A6D-D342-BA1D-1ECE7A1EF16B}" srcOrd="5" destOrd="0" presId="urn:microsoft.com/office/officeart/2005/8/layout/vList5"/>
    <dgm:cxn modelId="{F6A249E7-E3B4-0848-8994-990CD98C1506}" type="presParOf" srcId="{9925B0BC-78EC-5D4E-955E-FB16002657B5}" destId="{9D02FD1D-CAF0-6B4E-8F84-B88B38731F2D}" srcOrd="6" destOrd="0" presId="urn:microsoft.com/office/officeart/2005/8/layout/vList5"/>
    <dgm:cxn modelId="{5B6366EF-4F46-6D44-9791-5EE90DF24D4C}" type="presParOf" srcId="{9D02FD1D-CAF0-6B4E-8F84-B88B38731F2D}" destId="{28B4B199-724C-F748-9848-C31CD345B19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0AB4A-128E-49CB-AE5C-06259B770421}" type="doc">
      <dgm:prSet loTypeId="urn:microsoft.com/office/officeart/2005/8/layout/cycle8" loCatId="cycle" qsTypeId="urn:microsoft.com/office/officeart/2005/8/quickstyle/simple1" qsCatId="simple" csTypeId="urn:microsoft.com/office/officeart/2005/8/colors/colorful1" csCatId="colorful"/>
      <dgm:spPr/>
      <dgm:t>
        <a:bodyPr/>
        <a:lstStyle/>
        <a:p>
          <a:endParaRPr lang="en-US"/>
        </a:p>
      </dgm:t>
    </dgm:pt>
    <dgm:pt modelId="{76AE288D-EF5F-4C9F-AAD7-6485E5F3B68D}">
      <dgm:prSet/>
      <dgm:spPr/>
      <dgm:t>
        <a:bodyPr/>
        <a:lstStyle/>
        <a:p>
          <a:r>
            <a:rPr lang="en-GB" b="1"/>
            <a:t>Timing</a:t>
          </a:r>
          <a:r>
            <a:rPr lang="en-GB"/>
            <a:t> – 2hrs 50mins = </a:t>
          </a:r>
          <a:r>
            <a:rPr lang="en-GB" b="1"/>
            <a:t>170 mins</a:t>
          </a:r>
          <a:endParaRPr lang="en-US"/>
        </a:p>
      </dgm:t>
    </dgm:pt>
    <dgm:pt modelId="{2AF6D752-470C-43E8-A86D-F56EEA665708}" type="parTrans" cxnId="{14A5C4FD-28CC-4D1E-8540-B9278B7C0AC1}">
      <dgm:prSet/>
      <dgm:spPr/>
      <dgm:t>
        <a:bodyPr/>
        <a:lstStyle/>
        <a:p>
          <a:endParaRPr lang="en-US"/>
        </a:p>
      </dgm:t>
    </dgm:pt>
    <dgm:pt modelId="{045C73BB-5D76-4F3F-B410-BB4D001F0B7C}" type="sibTrans" cxnId="{14A5C4FD-28CC-4D1E-8540-B9278B7C0AC1}">
      <dgm:prSet/>
      <dgm:spPr/>
      <dgm:t>
        <a:bodyPr/>
        <a:lstStyle/>
        <a:p>
          <a:endParaRPr lang="en-US"/>
        </a:p>
      </dgm:t>
    </dgm:pt>
    <dgm:pt modelId="{CD69891D-CF9B-4960-97D4-4426EE040E18}">
      <dgm:prSet/>
      <dgm:spPr/>
      <dgm:t>
        <a:bodyPr/>
        <a:lstStyle/>
        <a:p>
          <a:r>
            <a:rPr lang="en-GB"/>
            <a:t>QA – 60 minutes</a:t>
          </a:r>
          <a:endParaRPr lang="en-US"/>
        </a:p>
      </dgm:t>
    </dgm:pt>
    <dgm:pt modelId="{2011B81E-594E-404B-9345-D76786467E9C}" type="parTrans" cxnId="{8D8CEB2A-50E0-4DDA-A358-5924AE2F1725}">
      <dgm:prSet/>
      <dgm:spPr/>
      <dgm:t>
        <a:bodyPr/>
        <a:lstStyle/>
        <a:p>
          <a:endParaRPr lang="en-US"/>
        </a:p>
      </dgm:t>
    </dgm:pt>
    <dgm:pt modelId="{B610E458-FA11-42C3-9B1C-F8B8B057E47C}" type="sibTrans" cxnId="{8D8CEB2A-50E0-4DDA-A358-5924AE2F1725}">
      <dgm:prSet/>
      <dgm:spPr/>
      <dgm:t>
        <a:bodyPr/>
        <a:lstStyle/>
        <a:p>
          <a:endParaRPr lang="en-US"/>
        </a:p>
      </dgm:t>
    </dgm:pt>
    <dgm:pt modelId="{B68CB6C6-3AAF-403F-A901-47C3DDC818E6}">
      <dgm:prSet/>
      <dgm:spPr/>
      <dgm:t>
        <a:bodyPr/>
        <a:lstStyle/>
        <a:p>
          <a:r>
            <a:rPr lang="en-GB"/>
            <a:t>QB – 30minutes</a:t>
          </a:r>
          <a:endParaRPr lang="en-US"/>
        </a:p>
      </dgm:t>
    </dgm:pt>
    <dgm:pt modelId="{2AEFB4A1-5A02-468A-B0ED-88E8D330BEA2}" type="parTrans" cxnId="{5AA1F152-1870-4983-A82F-30F8E5C16784}">
      <dgm:prSet/>
      <dgm:spPr/>
      <dgm:t>
        <a:bodyPr/>
        <a:lstStyle/>
        <a:p>
          <a:endParaRPr lang="en-US"/>
        </a:p>
      </dgm:t>
    </dgm:pt>
    <dgm:pt modelId="{59CE0328-9EC4-4257-AB3F-DD48F1CF178E}" type="sibTrans" cxnId="{5AA1F152-1870-4983-A82F-30F8E5C16784}">
      <dgm:prSet/>
      <dgm:spPr/>
      <dgm:t>
        <a:bodyPr/>
        <a:lstStyle/>
        <a:p>
          <a:endParaRPr lang="en-US"/>
        </a:p>
      </dgm:t>
    </dgm:pt>
    <dgm:pt modelId="{5CA431B5-D206-42D4-A569-A0ACEE0D5661}">
      <dgm:prSet/>
      <dgm:spPr/>
      <dgm:t>
        <a:bodyPr/>
        <a:lstStyle/>
        <a:p>
          <a:r>
            <a:rPr lang="en-GB"/>
            <a:t>Composition – 70 minutes</a:t>
          </a:r>
          <a:endParaRPr lang="en-US"/>
        </a:p>
      </dgm:t>
    </dgm:pt>
    <dgm:pt modelId="{68DD001F-B21B-48FD-B687-3688E8E707A0}" type="parTrans" cxnId="{62626AD8-0976-4A9B-918E-214B680E0F19}">
      <dgm:prSet/>
      <dgm:spPr/>
      <dgm:t>
        <a:bodyPr/>
        <a:lstStyle/>
        <a:p>
          <a:endParaRPr lang="en-US"/>
        </a:p>
      </dgm:t>
    </dgm:pt>
    <dgm:pt modelId="{376DF33E-21FD-4149-AAE7-85CEB6277195}" type="sibTrans" cxnId="{62626AD8-0976-4A9B-918E-214B680E0F19}">
      <dgm:prSet/>
      <dgm:spPr/>
      <dgm:t>
        <a:bodyPr/>
        <a:lstStyle/>
        <a:p>
          <a:endParaRPr lang="en-US"/>
        </a:p>
      </dgm:t>
    </dgm:pt>
    <dgm:pt modelId="{F0D62404-1B0E-4053-BCFB-BDDF4F441382}">
      <dgm:prSet/>
      <dgm:spPr/>
      <dgm:t>
        <a:bodyPr/>
        <a:lstStyle/>
        <a:p>
          <a:r>
            <a:rPr lang="en-GB"/>
            <a:t>10 minutes – ‘wriggle-room’</a:t>
          </a:r>
          <a:endParaRPr lang="en-US"/>
        </a:p>
      </dgm:t>
    </dgm:pt>
    <dgm:pt modelId="{006D4F13-B682-443B-B30D-F4E2622B81E2}" type="parTrans" cxnId="{9F7033C6-C49C-4C4A-9CEC-F856C9A88223}">
      <dgm:prSet/>
      <dgm:spPr/>
      <dgm:t>
        <a:bodyPr/>
        <a:lstStyle/>
        <a:p>
          <a:endParaRPr lang="en-US"/>
        </a:p>
      </dgm:t>
    </dgm:pt>
    <dgm:pt modelId="{CC24B053-706F-4BD8-9801-324EB5AD7EAD}" type="sibTrans" cxnId="{9F7033C6-C49C-4C4A-9CEC-F856C9A88223}">
      <dgm:prSet/>
      <dgm:spPr/>
      <dgm:t>
        <a:bodyPr/>
        <a:lstStyle/>
        <a:p>
          <a:endParaRPr lang="en-US"/>
        </a:p>
      </dgm:t>
    </dgm:pt>
    <dgm:pt modelId="{CA44CA0B-D89E-164F-84B9-B13AAFBCDA73}" type="pres">
      <dgm:prSet presAssocID="{7BC0AB4A-128E-49CB-AE5C-06259B770421}" presName="compositeShape" presStyleCnt="0">
        <dgm:presLayoutVars>
          <dgm:chMax val="7"/>
          <dgm:dir/>
          <dgm:resizeHandles val="exact"/>
        </dgm:presLayoutVars>
      </dgm:prSet>
      <dgm:spPr/>
    </dgm:pt>
    <dgm:pt modelId="{7E06447A-2818-3D42-9981-63311BAF13ED}" type="pres">
      <dgm:prSet presAssocID="{7BC0AB4A-128E-49CB-AE5C-06259B770421}" presName="wedge1" presStyleLbl="node1" presStyleIdx="0" presStyleCnt="5"/>
      <dgm:spPr/>
    </dgm:pt>
    <dgm:pt modelId="{E2C74F99-2D85-6841-AA73-8D83489177B9}" type="pres">
      <dgm:prSet presAssocID="{7BC0AB4A-128E-49CB-AE5C-06259B770421}" presName="dummy1a" presStyleCnt="0"/>
      <dgm:spPr/>
    </dgm:pt>
    <dgm:pt modelId="{2CBBAA48-7B8D-0E44-859F-75BDF3427DCD}" type="pres">
      <dgm:prSet presAssocID="{7BC0AB4A-128E-49CB-AE5C-06259B770421}" presName="dummy1b" presStyleCnt="0"/>
      <dgm:spPr/>
    </dgm:pt>
    <dgm:pt modelId="{FDD76BAD-31E6-E54B-B4FD-2C54D902E547}" type="pres">
      <dgm:prSet presAssocID="{7BC0AB4A-128E-49CB-AE5C-06259B770421}" presName="wedge1Tx" presStyleLbl="node1" presStyleIdx="0" presStyleCnt="5">
        <dgm:presLayoutVars>
          <dgm:chMax val="0"/>
          <dgm:chPref val="0"/>
          <dgm:bulletEnabled val="1"/>
        </dgm:presLayoutVars>
      </dgm:prSet>
      <dgm:spPr/>
    </dgm:pt>
    <dgm:pt modelId="{9F989E08-E195-8842-B794-B28586DE1744}" type="pres">
      <dgm:prSet presAssocID="{7BC0AB4A-128E-49CB-AE5C-06259B770421}" presName="wedge2" presStyleLbl="node1" presStyleIdx="1" presStyleCnt="5"/>
      <dgm:spPr/>
    </dgm:pt>
    <dgm:pt modelId="{09B0B7B8-BF00-B247-8EC8-06B595AE4D73}" type="pres">
      <dgm:prSet presAssocID="{7BC0AB4A-128E-49CB-AE5C-06259B770421}" presName="dummy2a" presStyleCnt="0"/>
      <dgm:spPr/>
    </dgm:pt>
    <dgm:pt modelId="{F6431E87-B456-A34E-A197-36A83C329E13}" type="pres">
      <dgm:prSet presAssocID="{7BC0AB4A-128E-49CB-AE5C-06259B770421}" presName="dummy2b" presStyleCnt="0"/>
      <dgm:spPr/>
    </dgm:pt>
    <dgm:pt modelId="{FCD45EC8-E8B2-0B4C-BAE4-F74661495220}" type="pres">
      <dgm:prSet presAssocID="{7BC0AB4A-128E-49CB-AE5C-06259B770421}" presName="wedge2Tx" presStyleLbl="node1" presStyleIdx="1" presStyleCnt="5">
        <dgm:presLayoutVars>
          <dgm:chMax val="0"/>
          <dgm:chPref val="0"/>
          <dgm:bulletEnabled val="1"/>
        </dgm:presLayoutVars>
      </dgm:prSet>
      <dgm:spPr/>
    </dgm:pt>
    <dgm:pt modelId="{630B19A1-150C-CE46-BF6B-E7E1A2CB6531}" type="pres">
      <dgm:prSet presAssocID="{7BC0AB4A-128E-49CB-AE5C-06259B770421}" presName="wedge3" presStyleLbl="node1" presStyleIdx="2" presStyleCnt="5"/>
      <dgm:spPr/>
    </dgm:pt>
    <dgm:pt modelId="{7E617D73-4B63-434C-9CFF-DA4653BE3DA8}" type="pres">
      <dgm:prSet presAssocID="{7BC0AB4A-128E-49CB-AE5C-06259B770421}" presName="dummy3a" presStyleCnt="0"/>
      <dgm:spPr/>
    </dgm:pt>
    <dgm:pt modelId="{60DCA9CF-F1E1-3D42-A0A4-FE09B26AEB1A}" type="pres">
      <dgm:prSet presAssocID="{7BC0AB4A-128E-49CB-AE5C-06259B770421}" presName="dummy3b" presStyleCnt="0"/>
      <dgm:spPr/>
    </dgm:pt>
    <dgm:pt modelId="{DE60F64F-F2C3-CD45-8CAC-FBDBA0C867F7}" type="pres">
      <dgm:prSet presAssocID="{7BC0AB4A-128E-49CB-AE5C-06259B770421}" presName="wedge3Tx" presStyleLbl="node1" presStyleIdx="2" presStyleCnt="5">
        <dgm:presLayoutVars>
          <dgm:chMax val="0"/>
          <dgm:chPref val="0"/>
          <dgm:bulletEnabled val="1"/>
        </dgm:presLayoutVars>
      </dgm:prSet>
      <dgm:spPr/>
    </dgm:pt>
    <dgm:pt modelId="{F3C0FC3E-7C40-6846-85AC-F0234039DF54}" type="pres">
      <dgm:prSet presAssocID="{7BC0AB4A-128E-49CB-AE5C-06259B770421}" presName="wedge4" presStyleLbl="node1" presStyleIdx="3" presStyleCnt="5"/>
      <dgm:spPr/>
    </dgm:pt>
    <dgm:pt modelId="{2856E903-F62F-1544-B300-44DF90FEF301}" type="pres">
      <dgm:prSet presAssocID="{7BC0AB4A-128E-49CB-AE5C-06259B770421}" presName="dummy4a" presStyleCnt="0"/>
      <dgm:spPr/>
    </dgm:pt>
    <dgm:pt modelId="{E9B9DD3B-6805-5F4F-BCE6-0C79A2FB5D0B}" type="pres">
      <dgm:prSet presAssocID="{7BC0AB4A-128E-49CB-AE5C-06259B770421}" presName="dummy4b" presStyleCnt="0"/>
      <dgm:spPr/>
    </dgm:pt>
    <dgm:pt modelId="{3272A4F8-E8C3-BE45-AD79-9345AA7EBFA2}" type="pres">
      <dgm:prSet presAssocID="{7BC0AB4A-128E-49CB-AE5C-06259B770421}" presName="wedge4Tx" presStyleLbl="node1" presStyleIdx="3" presStyleCnt="5">
        <dgm:presLayoutVars>
          <dgm:chMax val="0"/>
          <dgm:chPref val="0"/>
          <dgm:bulletEnabled val="1"/>
        </dgm:presLayoutVars>
      </dgm:prSet>
      <dgm:spPr/>
    </dgm:pt>
    <dgm:pt modelId="{50E388A6-3A04-7A4E-A6FD-CCE3EBF5D02A}" type="pres">
      <dgm:prSet presAssocID="{7BC0AB4A-128E-49CB-AE5C-06259B770421}" presName="wedge5" presStyleLbl="node1" presStyleIdx="4" presStyleCnt="5"/>
      <dgm:spPr/>
    </dgm:pt>
    <dgm:pt modelId="{1C465DED-9126-F645-9996-9117BE838136}" type="pres">
      <dgm:prSet presAssocID="{7BC0AB4A-128E-49CB-AE5C-06259B770421}" presName="dummy5a" presStyleCnt="0"/>
      <dgm:spPr/>
    </dgm:pt>
    <dgm:pt modelId="{5EECFF4A-CA9E-7F48-AA40-F64268EF5EBA}" type="pres">
      <dgm:prSet presAssocID="{7BC0AB4A-128E-49CB-AE5C-06259B770421}" presName="dummy5b" presStyleCnt="0"/>
      <dgm:spPr/>
    </dgm:pt>
    <dgm:pt modelId="{137B9172-4B00-E44E-BDCC-76FFCF17995A}" type="pres">
      <dgm:prSet presAssocID="{7BC0AB4A-128E-49CB-AE5C-06259B770421}" presName="wedge5Tx" presStyleLbl="node1" presStyleIdx="4" presStyleCnt="5">
        <dgm:presLayoutVars>
          <dgm:chMax val="0"/>
          <dgm:chPref val="0"/>
          <dgm:bulletEnabled val="1"/>
        </dgm:presLayoutVars>
      </dgm:prSet>
      <dgm:spPr/>
    </dgm:pt>
    <dgm:pt modelId="{F107A57E-201E-6F45-AA29-87C94222B6ED}" type="pres">
      <dgm:prSet presAssocID="{045C73BB-5D76-4F3F-B410-BB4D001F0B7C}" presName="arrowWedge1" presStyleLbl="fgSibTrans2D1" presStyleIdx="0" presStyleCnt="5"/>
      <dgm:spPr/>
    </dgm:pt>
    <dgm:pt modelId="{5F5FA574-F3CF-7A48-B93C-B41E7399B0B5}" type="pres">
      <dgm:prSet presAssocID="{B610E458-FA11-42C3-9B1C-F8B8B057E47C}" presName="arrowWedge2" presStyleLbl="fgSibTrans2D1" presStyleIdx="1" presStyleCnt="5"/>
      <dgm:spPr/>
    </dgm:pt>
    <dgm:pt modelId="{922CEB7F-70EE-8647-B861-AE3EB40DCF5D}" type="pres">
      <dgm:prSet presAssocID="{59CE0328-9EC4-4257-AB3F-DD48F1CF178E}" presName="arrowWedge3" presStyleLbl="fgSibTrans2D1" presStyleIdx="2" presStyleCnt="5"/>
      <dgm:spPr/>
    </dgm:pt>
    <dgm:pt modelId="{449CD020-A407-1049-9FBB-9EFDCEFF47C4}" type="pres">
      <dgm:prSet presAssocID="{376DF33E-21FD-4149-AAE7-85CEB6277195}" presName="arrowWedge4" presStyleLbl="fgSibTrans2D1" presStyleIdx="3" presStyleCnt="5"/>
      <dgm:spPr/>
    </dgm:pt>
    <dgm:pt modelId="{24CEE310-D9A5-8F42-9E4B-4C22107FBDFB}" type="pres">
      <dgm:prSet presAssocID="{CC24B053-706F-4BD8-9801-324EB5AD7EAD}" presName="arrowWedge5" presStyleLbl="fgSibTrans2D1" presStyleIdx="4" presStyleCnt="5"/>
      <dgm:spPr/>
    </dgm:pt>
  </dgm:ptLst>
  <dgm:cxnLst>
    <dgm:cxn modelId="{A8785420-7911-8B4B-9102-F5E1FEABC462}" type="presOf" srcId="{7BC0AB4A-128E-49CB-AE5C-06259B770421}" destId="{CA44CA0B-D89E-164F-84B9-B13AAFBCDA73}" srcOrd="0" destOrd="0" presId="urn:microsoft.com/office/officeart/2005/8/layout/cycle8"/>
    <dgm:cxn modelId="{8D8CEB2A-50E0-4DDA-A358-5924AE2F1725}" srcId="{7BC0AB4A-128E-49CB-AE5C-06259B770421}" destId="{CD69891D-CF9B-4960-97D4-4426EE040E18}" srcOrd="1" destOrd="0" parTransId="{2011B81E-594E-404B-9345-D76786467E9C}" sibTransId="{B610E458-FA11-42C3-9B1C-F8B8B057E47C}"/>
    <dgm:cxn modelId="{42423B39-E500-DF4F-9E85-1D6A416D19A2}" type="presOf" srcId="{5CA431B5-D206-42D4-A569-A0ACEE0D5661}" destId="{3272A4F8-E8C3-BE45-AD79-9345AA7EBFA2}" srcOrd="1" destOrd="0" presId="urn:microsoft.com/office/officeart/2005/8/layout/cycle8"/>
    <dgm:cxn modelId="{94E9D75C-0B26-8D4C-A89E-608C13384245}" type="presOf" srcId="{76AE288D-EF5F-4C9F-AAD7-6485E5F3B68D}" destId="{FDD76BAD-31E6-E54B-B4FD-2C54D902E547}" srcOrd="1" destOrd="0" presId="urn:microsoft.com/office/officeart/2005/8/layout/cycle8"/>
    <dgm:cxn modelId="{47663444-34F2-614E-BA54-1B6FEBFBA7AA}" type="presOf" srcId="{CD69891D-CF9B-4960-97D4-4426EE040E18}" destId="{FCD45EC8-E8B2-0B4C-BAE4-F74661495220}" srcOrd="1" destOrd="0" presId="urn:microsoft.com/office/officeart/2005/8/layout/cycle8"/>
    <dgm:cxn modelId="{46AE7E4F-5B0C-F442-89A8-7B394C81D995}" type="presOf" srcId="{B68CB6C6-3AAF-403F-A901-47C3DDC818E6}" destId="{630B19A1-150C-CE46-BF6B-E7E1A2CB6531}" srcOrd="0" destOrd="0" presId="urn:microsoft.com/office/officeart/2005/8/layout/cycle8"/>
    <dgm:cxn modelId="{5AA1F152-1870-4983-A82F-30F8E5C16784}" srcId="{7BC0AB4A-128E-49CB-AE5C-06259B770421}" destId="{B68CB6C6-3AAF-403F-A901-47C3DDC818E6}" srcOrd="2" destOrd="0" parTransId="{2AEFB4A1-5A02-468A-B0ED-88E8D330BEA2}" sibTransId="{59CE0328-9EC4-4257-AB3F-DD48F1CF178E}"/>
    <dgm:cxn modelId="{596A6157-53C0-7E49-A940-4DA05400C0DB}" type="presOf" srcId="{5CA431B5-D206-42D4-A569-A0ACEE0D5661}" destId="{F3C0FC3E-7C40-6846-85AC-F0234039DF54}" srcOrd="0" destOrd="0" presId="urn:microsoft.com/office/officeart/2005/8/layout/cycle8"/>
    <dgm:cxn modelId="{8954C080-1950-D04A-9253-4E3EBA18D869}" type="presOf" srcId="{B68CB6C6-3AAF-403F-A901-47C3DDC818E6}" destId="{DE60F64F-F2C3-CD45-8CAC-FBDBA0C867F7}" srcOrd="1" destOrd="0" presId="urn:microsoft.com/office/officeart/2005/8/layout/cycle8"/>
    <dgm:cxn modelId="{F39A7C89-0A84-7347-BEED-9AF8EC03309B}" type="presOf" srcId="{F0D62404-1B0E-4053-BCFB-BDDF4F441382}" destId="{137B9172-4B00-E44E-BDCC-76FFCF17995A}" srcOrd="1" destOrd="0" presId="urn:microsoft.com/office/officeart/2005/8/layout/cycle8"/>
    <dgm:cxn modelId="{DA6C718B-D0BF-604D-B834-EF67DFD3C3A8}" type="presOf" srcId="{F0D62404-1B0E-4053-BCFB-BDDF4F441382}" destId="{50E388A6-3A04-7A4E-A6FD-CCE3EBF5D02A}" srcOrd="0" destOrd="0" presId="urn:microsoft.com/office/officeart/2005/8/layout/cycle8"/>
    <dgm:cxn modelId="{6C647D97-F447-6F4F-AFCE-4EC667A3CDD7}" type="presOf" srcId="{CD69891D-CF9B-4960-97D4-4426EE040E18}" destId="{9F989E08-E195-8842-B794-B28586DE1744}" srcOrd="0" destOrd="0" presId="urn:microsoft.com/office/officeart/2005/8/layout/cycle8"/>
    <dgm:cxn modelId="{9F7033C6-C49C-4C4A-9CEC-F856C9A88223}" srcId="{7BC0AB4A-128E-49CB-AE5C-06259B770421}" destId="{F0D62404-1B0E-4053-BCFB-BDDF4F441382}" srcOrd="4" destOrd="0" parTransId="{006D4F13-B682-443B-B30D-F4E2622B81E2}" sibTransId="{CC24B053-706F-4BD8-9801-324EB5AD7EAD}"/>
    <dgm:cxn modelId="{8EE5E4C9-FF99-9741-BAD0-257C94D41B45}" type="presOf" srcId="{76AE288D-EF5F-4C9F-AAD7-6485E5F3B68D}" destId="{7E06447A-2818-3D42-9981-63311BAF13ED}" srcOrd="0" destOrd="0" presId="urn:microsoft.com/office/officeart/2005/8/layout/cycle8"/>
    <dgm:cxn modelId="{62626AD8-0976-4A9B-918E-214B680E0F19}" srcId="{7BC0AB4A-128E-49CB-AE5C-06259B770421}" destId="{5CA431B5-D206-42D4-A569-A0ACEE0D5661}" srcOrd="3" destOrd="0" parTransId="{68DD001F-B21B-48FD-B687-3688E8E707A0}" sibTransId="{376DF33E-21FD-4149-AAE7-85CEB6277195}"/>
    <dgm:cxn modelId="{14A5C4FD-28CC-4D1E-8540-B9278B7C0AC1}" srcId="{7BC0AB4A-128E-49CB-AE5C-06259B770421}" destId="{76AE288D-EF5F-4C9F-AAD7-6485E5F3B68D}" srcOrd="0" destOrd="0" parTransId="{2AF6D752-470C-43E8-A86D-F56EEA665708}" sibTransId="{045C73BB-5D76-4F3F-B410-BB4D001F0B7C}"/>
    <dgm:cxn modelId="{C6CCF4B2-0469-A64E-B91A-780A598C3F0F}" type="presParOf" srcId="{CA44CA0B-D89E-164F-84B9-B13AAFBCDA73}" destId="{7E06447A-2818-3D42-9981-63311BAF13ED}" srcOrd="0" destOrd="0" presId="urn:microsoft.com/office/officeart/2005/8/layout/cycle8"/>
    <dgm:cxn modelId="{E194FFE1-7408-164C-9107-11271804F905}" type="presParOf" srcId="{CA44CA0B-D89E-164F-84B9-B13AAFBCDA73}" destId="{E2C74F99-2D85-6841-AA73-8D83489177B9}" srcOrd="1" destOrd="0" presId="urn:microsoft.com/office/officeart/2005/8/layout/cycle8"/>
    <dgm:cxn modelId="{190173E9-1CDF-6A4A-AF1C-0EFBF8977524}" type="presParOf" srcId="{CA44CA0B-D89E-164F-84B9-B13AAFBCDA73}" destId="{2CBBAA48-7B8D-0E44-859F-75BDF3427DCD}" srcOrd="2" destOrd="0" presId="urn:microsoft.com/office/officeart/2005/8/layout/cycle8"/>
    <dgm:cxn modelId="{4CF413D9-9B10-2A4E-8AFB-3C1FCB053272}" type="presParOf" srcId="{CA44CA0B-D89E-164F-84B9-B13AAFBCDA73}" destId="{FDD76BAD-31E6-E54B-B4FD-2C54D902E547}" srcOrd="3" destOrd="0" presId="urn:microsoft.com/office/officeart/2005/8/layout/cycle8"/>
    <dgm:cxn modelId="{AC0CD258-FB74-8F4F-A7BD-316B5AAB57F6}" type="presParOf" srcId="{CA44CA0B-D89E-164F-84B9-B13AAFBCDA73}" destId="{9F989E08-E195-8842-B794-B28586DE1744}" srcOrd="4" destOrd="0" presId="urn:microsoft.com/office/officeart/2005/8/layout/cycle8"/>
    <dgm:cxn modelId="{BF23D3F9-1A0A-1A44-B600-FAFCB719365C}" type="presParOf" srcId="{CA44CA0B-D89E-164F-84B9-B13AAFBCDA73}" destId="{09B0B7B8-BF00-B247-8EC8-06B595AE4D73}" srcOrd="5" destOrd="0" presId="urn:microsoft.com/office/officeart/2005/8/layout/cycle8"/>
    <dgm:cxn modelId="{E280DBB9-BB8D-B44C-8C21-403424ABD181}" type="presParOf" srcId="{CA44CA0B-D89E-164F-84B9-B13AAFBCDA73}" destId="{F6431E87-B456-A34E-A197-36A83C329E13}" srcOrd="6" destOrd="0" presId="urn:microsoft.com/office/officeart/2005/8/layout/cycle8"/>
    <dgm:cxn modelId="{9F5F6A97-815E-214F-9ED6-A763B8EEC428}" type="presParOf" srcId="{CA44CA0B-D89E-164F-84B9-B13AAFBCDA73}" destId="{FCD45EC8-E8B2-0B4C-BAE4-F74661495220}" srcOrd="7" destOrd="0" presId="urn:microsoft.com/office/officeart/2005/8/layout/cycle8"/>
    <dgm:cxn modelId="{A745D7C7-BAAF-1949-ABCB-0B0646AC0A9D}" type="presParOf" srcId="{CA44CA0B-D89E-164F-84B9-B13AAFBCDA73}" destId="{630B19A1-150C-CE46-BF6B-E7E1A2CB6531}" srcOrd="8" destOrd="0" presId="urn:microsoft.com/office/officeart/2005/8/layout/cycle8"/>
    <dgm:cxn modelId="{BA91F836-AEFC-FB42-A7C5-7ECE9BCD2086}" type="presParOf" srcId="{CA44CA0B-D89E-164F-84B9-B13AAFBCDA73}" destId="{7E617D73-4B63-434C-9CFF-DA4653BE3DA8}" srcOrd="9" destOrd="0" presId="urn:microsoft.com/office/officeart/2005/8/layout/cycle8"/>
    <dgm:cxn modelId="{0AA997DB-ED8A-F841-A6AB-2873989AA147}" type="presParOf" srcId="{CA44CA0B-D89E-164F-84B9-B13AAFBCDA73}" destId="{60DCA9CF-F1E1-3D42-A0A4-FE09B26AEB1A}" srcOrd="10" destOrd="0" presId="urn:microsoft.com/office/officeart/2005/8/layout/cycle8"/>
    <dgm:cxn modelId="{321329E1-213C-974A-8BFE-8A6F425F7099}" type="presParOf" srcId="{CA44CA0B-D89E-164F-84B9-B13AAFBCDA73}" destId="{DE60F64F-F2C3-CD45-8CAC-FBDBA0C867F7}" srcOrd="11" destOrd="0" presId="urn:microsoft.com/office/officeart/2005/8/layout/cycle8"/>
    <dgm:cxn modelId="{085F7DA8-5572-FA48-9B3F-270E91FEF03C}" type="presParOf" srcId="{CA44CA0B-D89E-164F-84B9-B13AAFBCDA73}" destId="{F3C0FC3E-7C40-6846-85AC-F0234039DF54}" srcOrd="12" destOrd="0" presId="urn:microsoft.com/office/officeart/2005/8/layout/cycle8"/>
    <dgm:cxn modelId="{3EB6E6E2-73C8-E341-BE52-0FCFE70D3D9A}" type="presParOf" srcId="{CA44CA0B-D89E-164F-84B9-B13AAFBCDA73}" destId="{2856E903-F62F-1544-B300-44DF90FEF301}" srcOrd="13" destOrd="0" presId="urn:microsoft.com/office/officeart/2005/8/layout/cycle8"/>
    <dgm:cxn modelId="{9FFE1AF9-851A-D64C-88D9-1A699B642E2A}" type="presParOf" srcId="{CA44CA0B-D89E-164F-84B9-B13AAFBCDA73}" destId="{E9B9DD3B-6805-5F4F-BCE6-0C79A2FB5D0B}" srcOrd="14" destOrd="0" presId="urn:microsoft.com/office/officeart/2005/8/layout/cycle8"/>
    <dgm:cxn modelId="{DF12D0E2-BB1B-E34D-AA11-12071EDC67E3}" type="presParOf" srcId="{CA44CA0B-D89E-164F-84B9-B13AAFBCDA73}" destId="{3272A4F8-E8C3-BE45-AD79-9345AA7EBFA2}" srcOrd="15" destOrd="0" presId="urn:microsoft.com/office/officeart/2005/8/layout/cycle8"/>
    <dgm:cxn modelId="{9B1C98B3-69CD-6B4D-9DEE-2691F13C5A91}" type="presParOf" srcId="{CA44CA0B-D89E-164F-84B9-B13AAFBCDA73}" destId="{50E388A6-3A04-7A4E-A6FD-CCE3EBF5D02A}" srcOrd="16" destOrd="0" presId="urn:microsoft.com/office/officeart/2005/8/layout/cycle8"/>
    <dgm:cxn modelId="{09ED27ED-2E39-054A-B61D-CA339AF7575F}" type="presParOf" srcId="{CA44CA0B-D89E-164F-84B9-B13AAFBCDA73}" destId="{1C465DED-9126-F645-9996-9117BE838136}" srcOrd="17" destOrd="0" presId="urn:microsoft.com/office/officeart/2005/8/layout/cycle8"/>
    <dgm:cxn modelId="{2A35D1AF-B731-7A41-A3E5-35709D61E44C}" type="presParOf" srcId="{CA44CA0B-D89E-164F-84B9-B13AAFBCDA73}" destId="{5EECFF4A-CA9E-7F48-AA40-F64268EF5EBA}" srcOrd="18" destOrd="0" presId="urn:microsoft.com/office/officeart/2005/8/layout/cycle8"/>
    <dgm:cxn modelId="{6C80D24E-369E-3C49-9C9C-B12E8C0AC82A}" type="presParOf" srcId="{CA44CA0B-D89E-164F-84B9-B13AAFBCDA73}" destId="{137B9172-4B00-E44E-BDCC-76FFCF17995A}" srcOrd="19" destOrd="0" presId="urn:microsoft.com/office/officeart/2005/8/layout/cycle8"/>
    <dgm:cxn modelId="{AD1726BE-37DF-624C-84A7-0A476B7C38FC}" type="presParOf" srcId="{CA44CA0B-D89E-164F-84B9-B13AAFBCDA73}" destId="{F107A57E-201E-6F45-AA29-87C94222B6ED}" srcOrd="20" destOrd="0" presId="urn:microsoft.com/office/officeart/2005/8/layout/cycle8"/>
    <dgm:cxn modelId="{60C50C8C-EAC5-8D48-8203-30E311C2767F}" type="presParOf" srcId="{CA44CA0B-D89E-164F-84B9-B13AAFBCDA73}" destId="{5F5FA574-F3CF-7A48-B93C-B41E7399B0B5}" srcOrd="21" destOrd="0" presId="urn:microsoft.com/office/officeart/2005/8/layout/cycle8"/>
    <dgm:cxn modelId="{80FEE39F-8B37-8B46-9D78-ADFE02CF15F1}" type="presParOf" srcId="{CA44CA0B-D89E-164F-84B9-B13AAFBCDA73}" destId="{922CEB7F-70EE-8647-B861-AE3EB40DCF5D}" srcOrd="22" destOrd="0" presId="urn:microsoft.com/office/officeart/2005/8/layout/cycle8"/>
    <dgm:cxn modelId="{973942C9-2263-3647-84D0-01BBA1EC9668}" type="presParOf" srcId="{CA44CA0B-D89E-164F-84B9-B13AAFBCDA73}" destId="{449CD020-A407-1049-9FBB-9EFDCEFF47C4}" srcOrd="23" destOrd="0" presId="urn:microsoft.com/office/officeart/2005/8/layout/cycle8"/>
    <dgm:cxn modelId="{47B8B188-9726-6C41-8461-47064AC4DBD9}" type="presParOf" srcId="{CA44CA0B-D89E-164F-84B9-B13AAFBCDA73}" destId="{24CEE310-D9A5-8F42-9E4B-4C22107FBDFB}"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1BFA5D-46A4-418D-9281-B8C87C42A71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372AC4-CAD6-42B3-8313-6D88FEAE4EC8}">
      <dgm:prSet/>
      <dgm:spPr/>
      <dgm:t>
        <a:bodyPr/>
        <a:lstStyle/>
        <a:p>
          <a:r>
            <a:rPr lang="en-IE"/>
            <a:t>Language of Argument</a:t>
          </a:r>
          <a:endParaRPr lang="en-US"/>
        </a:p>
      </dgm:t>
    </dgm:pt>
    <dgm:pt modelId="{1FE9693F-D30D-49E2-916A-8ED1A244D37C}" type="parTrans" cxnId="{758A8664-08F9-484B-BCB8-C17FC3EDE82E}">
      <dgm:prSet/>
      <dgm:spPr/>
      <dgm:t>
        <a:bodyPr/>
        <a:lstStyle/>
        <a:p>
          <a:endParaRPr lang="en-US"/>
        </a:p>
      </dgm:t>
    </dgm:pt>
    <dgm:pt modelId="{5335B95B-5D9C-42CD-8B92-18ED7FD385BA}" type="sibTrans" cxnId="{758A8664-08F9-484B-BCB8-C17FC3EDE82E}">
      <dgm:prSet/>
      <dgm:spPr/>
      <dgm:t>
        <a:bodyPr/>
        <a:lstStyle/>
        <a:p>
          <a:endParaRPr lang="en-US"/>
        </a:p>
      </dgm:t>
    </dgm:pt>
    <dgm:pt modelId="{6D73817A-04BF-494D-8A6B-04FBD907BD09}">
      <dgm:prSet/>
      <dgm:spPr/>
      <dgm:t>
        <a:bodyPr/>
        <a:lstStyle/>
        <a:p>
          <a:r>
            <a:rPr lang="en-IE"/>
            <a:t>Language of Narration</a:t>
          </a:r>
          <a:endParaRPr lang="en-US"/>
        </a:p>
      </dgm:t>
    </dgm:pt>
    <dgm:pt modelId="{D0231198-B363-4305-AF65-CE2CD8105ECA}" type="parTrans" cxnId="{D5A601D0-3403-4A2C-9464-CF456B74130C}">
      <dgm:prSet/>
      <dgm:spPr/>
      <dgm:t>
        <a:bodyPr/>
        <a:lstStyle/>
        <a:p>
          <a:endParaRPr lang="en-US"/>
        </a:p>
      </dgm:t>
    </dgm:pt>
    <dgm:pt modelId="{BA9F849D-638C-42A1-BE9B-9A08B2062982}" type="sibTrans" cxnId="{D5A601D0-3403-4A2C-9464-CF456B74130C}">
      <dgm:prSet/>
      <dgm:spPr/>
      <dgm:t>
        <a:bodyPr/>
        <a:lstStyle/>
        <a:p>
          <a:endParaRPr lang="en-US"/>
        </a:p>
      </dgm:t>
    </dgm:pt>
    <dgm:pt modelId="{42915EB1-6489-4009-B2E0-69DA05AB1EA9}">
      <dgm:prSet/>
      <dgm:spPr/>
      <dgm:t>
        <a:bodyPr/>
        <a:lstStyle/>
        <a:p>
          <a:r>
            <a:rPr lang="en-IE"/>
            <a:t>Language of Persuasion</a:t>
          </a:r>
          <a:endParaRPr lang="en-US"/>
        </a:p>
      </dgm:t>
    </dgm:pt>
    <dgm:pt modelId="{178757FA-4E7A-483D-A8E0-BFBA8F232898}" type="parTrans" cxnId="{E46D855D-258F-431C-8A94-5CAAE3D7684A}">
      <dgm:prSet/>
      <dgm:spPr/>
      <dgm:t>
        <a:bodyPr/>
        <a:lstStyle/>
        <a:p>
          <a:endParaRPr lang="en-US"/>
        </a:p>
      </dgm:t>
    </dgm:pt>
    <dgm:pt modelId="{BEE039AD-F848-4C76-AF6C-EFA4309D860B}" type="sibTrans" cxnId="{E46D855D-258F-431C-8A94-5CAAE3D7684A}">
      <dgm:prSet/>
      <dgm:spPr/>
      <dgm:t>
        <a:bodyPr/>
        <a:lstStyle/>
        <a:p>
          <a:endParaRPr lang="en-US"/>
        </a:p>
      </dgm:t>
    </dgm:pt>
    <dgm:pt modelId="{CA537D48-FF0F-44B5-AEE2-1F6D9DEFC940}">
      <dgm:prSet/>
      <dgm:spPr/>
      <dgm:t>
        <a:bodyPr/>
        <a:lstStyle/>
        <a:p>
          <a:r>
            <a:rPr lang="en-IE"/>
            <a:t>Language of Information</a:t>
          </a:r>
          <a:endParaRPr lang="en-US"/>
        </a:p>
      </dgm:t>
    </dgm:pt>
    <dgm:pt modelId="{4153F243-D65E-4154-A1D0-C335B1D107FD}" type="parTrans" cxnId="{548DB93A-6F68-4269-92E4-46A7056351E8}">
      <dgm:prSet/>
      <dgm:spPr/>
      <dgm:t>
        <a:bodyPr/>
        <a:lstStyle/>
        <a:p>
          <a:endParaRPr lang="en-US"/>
        </a:p>
      </dgm:t>
    </dgm:pt>
    <dgm:pt modelId="{8D03A03F-5D19-485E-A356-ECB39FDF1807}" type="sibTrans" cxnId="{548DB93A-6F68-4269-92E4-46A7056351E8}">
      <dgm:prSet/>
      <dgm:spPr/>
      <dgm:t>
        <a:bodyPr/>
        <a:lstStyle/>
        <a:p>
          <a:endParaRPr lang="en-US"/>
        </a:p>
      </dgm:t>
    </dgm:pt>
    <dgm:pt modelId="{621B05C3-6917-4EE1-8128-D14B3AB2BB77}">
      <dgm:prSet/>
      <dgm:spPr/>
      <dgm:t>
        <a:bodyPr/>
        <a:lstStyle/>
        <a:p>
          <a:r>
            <a:rPr lang="en-IE"/>
            <a:t>The Aesthetic Use of Language</a:t>
          </a:r>
          <a:endParaRPr lang="en-US"/>
        </a:p>
      </dgm:t>
    </dgm:pt>
    <dgm:pt modelId="{399FF308-E423-47DB-B11E-7C1893DF7335}" type="parTrans" cxnId="{E56425AE-61B9-44C9-B1B0-5F99308EDE24}">
      <dgm:prSet/>
      <dgm:spPr/>
      <dgm:t>
        <a:bodyPr/>
        <a:lstStyle/>
        <a:p>
          <a:endParaRPr lang="en-US"/>
        </a:p>
      </dgm:t>
    </dgm:pt>
    <dgm:pt modelId="{8419E4DD-65F7-461D-BEB1-0BB3E3091E75}" type="sibTrans" cxnId="{E56425AE-61B9-44C9-B1B0-5F99308EDE24}">
      <dgm:prSet/>
      <dgm:spPr/>
      <dgm:t>
        <a:bodyPr/>
        <a:lstStyle/>
        <a:p>
          <a:endParaRPr lang="en-US"/>
        </a:p>
      </dgm:t>
    </dgm:pt>
    <dgm:pt modelId="{34C5C1CB-6524-4BAA-9BA2-366DCD7D5068}" type="pres">
      <dgm:prSet presAssocID="{C01BFA5D-46A4-418D-9281-B8C87C42A718}" presName="root" presStyleCnt="0">
        <dgm:presLayoutVars>
          <dgm:dir/>
          <dgm:resizeHandles val="exact"/>
        </dgm:presLayoutVars>
      </dgm:prSet>
      <dgm:spPr/>
    </dgm:pt>
    <dgm:pt modelId="{28A44B31-ADFA-4D2F-A3DF-9EF882EFACCD}" type="pres">
      <dgm:prSet presAssocID="{46372AC4-CAD6-42B3-8313-6D88FEAE4EC8}" presName="compNode" presStyleCnt="0"/>
      <dgm:spPr/>
    </dgm:pt>
    <dgm:pt modelId="{4CC226DA-C140-40A8-A279-4BD80286FC56}" type="pres">
      <dgm:prSet presAssocID="{46372AC4-CAD6-42B3-8313-6D88FEAE4EC8}" presName="bgRect" presStyleLbl="bgShp" presStyleIdx="0" presStyleCnt="5"/>
      <dgm:spPr/>
    </dgm:pt>
    <dgm:pt modelId="{51F92F4C-EFE8-4D7C-8294-473EC91E8DC0}" type="pres">
      <dgm:prSet presAssocID="{46372AC4-CAD6-42B3-8313-6D88FEAE4EC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CAEB6E6-39F5-486D-820A-CD73C0243FD2}" type="pres">
      <dgm:prSet presAssocID="{46372AC4-CAD6-42B3-8313-6D88FEAE4EC8}" presName="spaceRect" presStyleCnt="0"/>
      <dgm:spPr/>
    </dgm:pt>
    <dgm:pt modelId="{30AC7F1F-7E11-4794-B620-E8036EAC31D2}" type="pres">
      <dgm:prSet presAssocID="{46372AC4-CAD6-42B3-8313-6D88FEAE4EC8}" presName="parTx" presStyleLbl="revTx" presStyleIdx="0" presStyleCnt="5">
        <dgm:presLayoutVars>
          <dgm:chMax val="0"/>
          <dgm:chPref val="0"/>
        </dgm:presLayoutVars>
      </dgm:prSet>
      <dgm:spPr/>
    </dgm:pt>
    <dgm:pt modelId="{E2E660DC-6C2E-40D0-8FFC-5D2789FC9284}" type="pres">
      <dgm:prSet presAssocID="{5335B95B-5D9C-42CD-8B92-18ED7FD385BA}" presName="sibTrans" presStyleCnt="0"/>
      <dgm:spPr/>
    </dgm:pt>
    <dgm:pt modelId="{3EF44634-4304-4AD1-B3BE-E36D9AC582B3}" type="pres">
      <dgm:prSet presAssocID="{6D73817A-04BF-494D-8A6B-04FBD907BD09}" presName="compNode" presStyleCnt="0"/>
      <dgm:spPr/>
    </dgm:pt>
    <dgm:pt modelId="{862C3360-0D85-404E-8CE1-DD8400C72478}" type="pres">
      <dgm:prSet presAssocID="{6D73817A-04BF-494D-8A6B-04FBD907BD09}" presName="bgRect" presStyleLbl="bgShp" presStyleIdx="1" presStyleCnt="5"/>
      <dgm:spPr/>
    </dgm:pt>
    <dgm:pt modelId="{70E86F84-0DE6-4DD3-AF96-38E2E718B2FE}" type="pres">
      <dgm:prSet presAssocID="{6D73817A-04BF-494D-8A6B-04FBD907BD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BE60548-9F8A-49AA-91A2-7F7A84735998}" type="pres">
      <dgm:prSet presAssocID="{6D73817A-04BF-494D-8A6B-04FBD907BD09}" presName="spaceRect" presStyleCnt="0"/>
      <dgm:spPr/>
    </dgm:pt>
    <dgm:pt modelId="{8371D696-A2E6-443D-97B5-B03CB32073DD}" type="pres">
      <dgm:prSet presAssocID="{6D73817A-04BF-494D-8A6B-04FBD907BD09}" presName="parTx" presStyleLbl="revTx" presStyleIdx="1" presStyleCnt="5">
        <dgm:presLayoutVars>
          <dgm:chMax val="0"/>
          <dgm:chPref val="0"/>
        </dgm:presLayoutVars>
      </dgm:prSet>
      <dgm:spPr/>
    </dgm:pt>
    <dgm:pt modelId="{3D9DEC79-AF6A-456F-BFC0-DD10F5F66E7F}" type="pres">
      <dgm:prSet presAssocID="{BA9F849D-638C-42A1-BE9B-9A08B2062982}" presName="sibTrans" presStyleCnt="0"/>
      <dgm:spPr/>
    </dgm:pt>
    <dgm:pt modelId="{DB4E398E-3B32-4DA9-9B1C-35508995CAB3}" type="pres">
      <dgm:prSet presAssocID="{42915EB1-6489-4009-B2E0-69DA05AB1EA9}" presName="compNode" presStyleCnt="0"/>
      <dgm:spPr/>
    </dgm:pt>
    <dgm:pt modelId="{C1314D90-D56B-4D23-90CF-714EED1EE191}" type="pres">
      <dgm:prSet presAssocID="{42915EB1-6489-4009-B2E0-69DA05AB1EA9}" presName="bgRect" presStyleLbl="bgShp" presStyleIdx="2" presStyleCnt="5"/>
      <dgm:spPr/>
    </dgm:pt>
    <dgm:pt modelId="{E4012F90-D22B-477E-B3D5-F636DA1AE5B8}" type="pres">
      <dgm:prSet presAssocID="{42915EB1-6489-4009-B2E0-69DA05AB1E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0690DF4-E414-4C87-AFDD-9FED06D769FC}" type="pres">
      <dgm:prSet presAssocID="{42915EB1-6489-4009-B2E0-69DA05AB1EA9}" presName="spaceRect" presStyleCnt="0"/>
      <dgm:spPr/>
    </dgm:pt>
    <dgm:pt modelId="{55034FFD-08D4-4679-BD8A-05A7435A360F}" type="pres">
      <dgm:prSet presAssocID="{42915EB1-6489-4009-B2E0-69DA05AB1EA9}" presName="parTx" presStyleLbl="revTx" presStyleIdx="2" presStyleCnt="5">
        <dgm:presLayoutVars>
          <dgm:chMax val="0"/>
          <dgm:chPref val="0"/>
        </dgm:presLayoutVars>
      </dgm:prSet>
      <dgm:spPr/>
    </dgm:pt>
    <dgm:pt modelId="{3966B685-D0FA-4EFC-A221-937A958E9134}" type="pres">
      <dgm:prSet presAssocID="{BEE039AD-F848-4C76-AF6C-EFA4309D860B}" presName="sibTrans" presStyleCnt="0"/>
      <dgm:spPr/>
    </dgm:pt>
    <dgm:pt modelId="{C456C4C5-FD54-4414-9A31-43DA848CFF71}" type="pres">
      <dgm:prSet presAssocID="{CA537D48-FF0F-44B5-AEE2-1F6D9DEFC940}" presName="compNode" presStyleCnt="0"/>
      <dgm:spPr/>
    </dgm:pt>
    <dgm:pt modelId="{9E078893-868B-47FC-BEDD-E35C67D2E50A}" type="pres">
      <dgm:prSet presAssocID="{CA537D48-FF0F-44B5-AEE2-1F6D9DEFC940}" presName="bgRect" presStyleLbl="bgShp" presStyleIdx="3" presStyleCnt="5"/>
      <dgm:spPr/>
    </dgm:pt>
    <dgm:pt modelId="{F32ED016-0979-4FEE-8CA0-FF0D92561BD8}" type="pres">
      <dgm:prSet presAssocID="{CA537D48-FF0F-44B5-AEE2-1F6D9DEFC94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 Language"/>
        </a:ext>
      </dgm:extLst>
    </dgm:pt>
    <dgm:pt modelId="{8D23A6E7-0B07-4DB7-AFC4-95818E3CEFBE}" type="pres">
      <dgm:prSet presAssocID="{CA537D48-FF0F-44B5-AEE2-1F6D9DEFC940}" presName="spaceRect" presStyleCnt="0"/>
      <dgm:spPr/>
    </dgm:pt>
    <dgm:pt modelId="{14E3FE65-3680-40B3-8489-83EFBD9A233C}" type="pres">
      <dgm:prSet presAssocID="{CA537D48-FF0F-44B5-AEE2-1F6D9DEFC940}" presName="parTx" presStyleLbl="revTx" presStyleIdx="3" presStyleCnt="5">
        <dgm:presLayoutVars>
          <dgm:chMax val="0"/>
          <dgm:chPref val="0"/>
        </dgm:presLayoutVars>
      </dgm:prSet>
      <dgm:spPr/>
    </dgm:pt>
    <dgm:pt modelId="{7088AD4C-8067-456D-A74F-A262F777FFDE}" type="pres">
      <dgm:prSet presAssocID="{8D03A03F-5D19-485E-A356-ECB39FDF1807}" presName="sibTrans" presStyleCnt="0"/>
      <dgm:spPr/>
    </dgm:pt>
    <dgm:pt modelId="{2E0E8E66-6CD3-4176-8BBF-32B17754DC6C}" type="pres">
      <dgm:prSet presAssocID="{621B05C3-6917-4EE1-8128-D14B3AB2BB77}" presName="compNode" presStyleCnt="0"/>
      <dgm:spPr/>
    </dgm:pt>
    <dgm:pt modelId="{31EB0177-D66B-4D2D-A763-47A241FC0598}" type="pres">
      <dgm:prSet presAssocID="{621B05C3-6917-4EE1-8128-D14B3AB2BB77}" presName="bgRect" presStyleLbl="bgShp" presStyleIdx="4" presStyleCnt="5"/>
      <dgm:spPr/>
    </dgm:pt>
    <dgm:pt modelId="{2E451825-6B29-41DC-B095-829FB369BCDD}" type="pres">
      <dgm:prSet presAssocID="{621B05C3-6917-4EE1-8128-D14B3AB2BB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lette"/>
        </a:ext>
      </dgm:extLst>
    </dgm:pt>
    <dgm:pt modelId="{E5DF8BAD-7703-4CA3-BB82-7F77F98F3160}" type="pres">
      <dgm:prSet presAssocID="{621B05C3-6917-4EE1-8128-D14B3AB2BB77}" presName="spaceRect" presStyleCnt="0"/>
      <dgm:spPr/>
    </dgm:pt>
    <dgm:pt modelId="{245900B8-D59E-4B20-8721-0F4B1584A0E9}" type="pres">
      <dgm:prSet presAssocID="{621B05C3-6917-4EE1-8128-D14B3AB2BB77}" presName="parTx" presStyleLbl="revTx" presStyleIdx="4" presStyleCnt="5">
        <dgm:presLayoutVars>
          <dgm:chMax val="0"/>
          <dgm:chPref val="0"/>
        </dgm:presLayoutVars>
      </dgm:prSet>
      <dgm:spPr/>
    </dgm:pt>
  </dgm:ptLst>
  <dgm:cxnLst>
    <dgm:cxn modelId="{D043A100-316A-4832-95C6-07FB7CEE0701}" type="presOf" srcId="{621B05C3-6917-4EE1-8128-D14B3AB2BB77}" destId="{245900B8-D59E-4B20-8721-0F4B1584A0E9}" srcOrd="0" destOrd="0" presId="urn:microsoft.com/office/officeart/2018/2/layout/IconVerticalSolidList"/>
    <dgm:cxn modelId="{B2FDE520-CBDE-4684-8553-5A43B46E838E}" type="presOf" srcId="{46372AC4-CAD6-42B3-8313-6D88FEAE4EC8}" destId="{30AC7F1F-7E11-4794-B620-E8036EAC31D2}" srcOrd="0" destOrd="0" presId="urn:microsoft.com/office/officeart/2018/2/layout/IconVerticalSolidList"/>
    <dgm:cxn modelId="{BD3BA431-8D81-4B7D-A8A4-40A9F1788C93}" type="presOf" srcId="{42915EB1-6489-4009-B2E0-69DA05AB1EA9}" destId="{55034FFD-08D4-4679-BD8A-05A7435A360F}" srcOrd="0" destOrd="0" presId="urn:microsoft.com/office/officeart/2018/2/layout/IconVerticalSolidList"/>
    <dgm:cxn modelId="{548DB93A-6F68-4269-92E4-46A7056351E8}" srcId="{C01BFA5D-46A4-418D-9281-B8C87C42A718}" destId="{CA537D48-FF0F-44B5-AEE2-1F6D9DEFC940}" srcOrd="3" destOrd="0" parTransId="{4153F243-D65E-4154-A1D0-C335B1D107FD}" sibTransId="{8D03A03F-5D19-485E-A356-ECB39FDF1807}"/>
    <dgm:cxn modelId="{4A93293B-B9D1-4E17-ADC7-FEEAFD252F68}" type="presOf" srcId="{CA537D48-FF0F-44B5-AEE2-1F6D9DEFC940}" destId="{14E3FE65-3680-40B3-8489-83EFBD9A233C}" srcOrd="0" destOrd="0" presId="urn:microsoft.com/office/officeart/2018/2/layout/IconVerticalSolidList"/>
    <dgm:cxn modelId="{2249A15C-158C-4564-AE44-D6A786011E79}" type="presOf" srcId="{6D73817A-04BF-494D-8A6B-04FBD907BD09}" destId="{8371D696-A2E6-443D-97B5-B03CB32073DD}" srcOrd="0" destOrd="0" presId="urn:microsoft.com/office/officeart/2018/2/layout/IconVerticalSolidList"/>
    <dgm:cxn modelId="{E46D855D-258F-431C-8A94-5CAAE3D7684A}" srcId="{C01BFA5D-46A4-418D-9281-B8C87C42A718}" destId="{42915EB1-6489-4009-B2E0-69DA05AB1EA9}" srcOrd="2" destOrd="0" parTransId="{178757FA-4E7A-483D-A8E0-BFBA8F232898}" sibTransId="{BEE039AD-F848-4C76-AF6C-EFA4309D860B}"/>
    <dgm:cxn modelId="{758A8664-08F9-484B-BCB8-C17FC3EDE82E}" srcId="{C01BFA5D-46A4-418D-9281-B8C87C42A718}" destId="{46372AC4-CAD6-42B3-8313-6D88FEAE4EC8}" srcOrd="0" destOrd="0" parTransId="{1FE9693F-D30D-49E2-916A-8ED1A244D37C}" sibTransId="{5335B95B-5D9C-42CD-8B92-18ED7FD385BA}"/>
    <dgm:cxn modelId="{1093BE68-0E55-47F9-B1A8-90F3B14BC78D}" type="presOf" srcId="{C01BFA5D-46A4-418D-9281-B8C87C42A718}" destId="{34C5C1CB-6524-4BAA-9BA2-366DCD7D5068}" srcOrd="0" destOrd="0" presId="urn:microsoft.com/office/officeart/2018/2/layout/IconVerticalSolidList"/>
    <dgm:cxn modelId="{E56425AE-61B9-44C9-B1B0-5F99308EDE24}" srcId="{C01BFA5D-46A4-418D-9281-B8C87C42A718}" destId="{621B05C3-6917-4EE1-8128-D14B3AB2BB77}" srcOrd="4" destOrd="0" parTransId="{399FF308-E423-47DB-B11E-7C1893DF7335}" sibTransId="{8419E4DD-65F7-461D-BEB1-0BB3E3091E75}"/>
    <dgm:cxn modelId="{D5A601D0-3403-4A2C-9464-CF456B74130C}" srcId="{C01BFA5D-46A4-418D-9281-B8C87C42A718}" destId="{6D73817A-04BF-494D-8A6B-04FBD907BD09}" srcOrd="1" destOrd="0" parTransId="{D0231198-B363-4305-AF65-CE2CD8105ECA}" sibTransId="{BA9F849D-638C-42A1-BE9B-9A08B2062982}"/>
    <dgm:cxn modelId="{BD08B049-7B4E-467A-AE39-949D465975E8}" type="presParOf" srcId="{34C5C1CB-6524-4BAA-9BA2-366DCD7D5068}" destId="{28A44B31-ADFA-4D2F-A3DF-9EF882EFACCD}" srcOrd="0" destOrd="0" presId="urn:microsoft.com/office/officeart/2018/2/layout/IconVerticalSolidList"/>
    <dgm:cxn modelId="{FC7DFFAD-C64D-42AE-ACAA-28A5D0F7F29E}" type="presParOf" srcId="{28A44B31-ADFA-4D2F-A3DF-9EF882EFACCD}" destId="{4CC226DA-C140-40A8-A279-4BD80286FC56}" srcOrd="0" destOrd="0" presId="urn:microsoft.com/office/officeart/2018/2/layout/IconVerticalSolidList"/>
    <dgm:cxn modelId="{108A940B-DF8F-42E0-89D1-1F88E17BCBF3}" type="presParOf" srcId="{28A44B31-ADFA-4D2F-A3DF-9EF882EFACCD}" destId="{51F92F4C-EFE8-4D7C-8294-473EC91E8DC0}" srcOrd="1" destOrd="0" presId="urn:microsoft.com/office/officeart/2018/2/layout/IconVerticalSolidList"/>
    <dgm:cxn modelId="{7101587C-EDB4-4EEA-B170-3A36482C8515}" type="presParOf" srcId="{28A44B31-ADFA-4D2F-A3DF-9EF882EFACCD}" destId="{1CAEB6E6-39F5-486D-820A-CD73C0243FD2}" srcOrd="2" destOrd="0" presId="urn:microsoft.com/office/officeart/2018/2/layout/IconVerticalSolidList"/>
    <dgm:cxn modelId="{90FD7EA0-8639-4DE0-A7EC-254449B28D8F}" type="presParOf" srcId="{28A44B31-ADFA-4D2F-A3DF-9EF882EFACCD}" destId="{30AC7F1F-7E11-4794-B620-E8036EAC31D2}" srcOrd="3" destOrd="0" presId="urn:microsoft.com/office/officeart/2018/2/layout/IconVerticalSolidList"/>
    <dgm:cxn modelId="{70D60D68-C7B8-4D40-964D-A1D3A1DF14CC}" type="presParOf" srcId="{34C5C1CB-6524-4BAA-9BA2-366DCD7D5068}" destId="{E2E660DC-6C2E-40D0-8FFC-5D2789FC9284}" srcOrd="1" destOrd="0" presId="urn:microsoft.com/office/officeart/2018/2/layout/IconVerticalSolidList"/>
    <dgm:cxn modelId="{4342DEB4-9E1B-4C61-A942-CFDAFE98820E}" type="presParOf" srcId="{34C5C1CB-6524-4BAA-9BA2-366DCD7D5068}" destId="{3EF44634-4304-4AD1-B3BE-E36D9AC582B3}" srcOrd="2" destOrd="0" presId="urn:microsoft.com/office/officeart/2018/2/layout/IconVerticalSolidList"/>
    <dgm:cxn modelId="{9F63EA31-F3D2-460E-9202-C8BC2C9BE297}" type="presParOf" srcId="{3EF44634-4304-4AD1-B3BE-E36D9AC582B3}" destId="{862C3360-0D85-404E-8CE1-DD8400C72478}" srcOrd="0" destOrd="0" presId="urn:microsoft.com/office/officeart/2018/2/layout/IconVerticalSolidList"/>
    <dgm:cxn modelId="{76BBDF87-FEAB-4DF0-966B-07A3202A1F29}" type="presParOf" srcId="{3EF44634-4304-4AD1-B3BE-E36D9AC582B3}" destId="{70E86F84-0DE6-4DD3-AF96-38E2E718B2FE}" srcOrd="1" destOrd="0" presId="urn:microsoft.com/office/officeart/2018/2/layout/IconVerticalSolidList"/>
    <dgm:cxn modelId="{76A32FD3-416E-402F-AE2B-B3931704A55D}" type="presParOf" srcId="{3EF44634-4304-4AD1-B3BE-E36D9AC582B3}" destId="{5BE60548-9F8A-49AA-91A2-7F7A84735998}" srcOrd="2" destOrd="0" presId="urn:microsoft.com/office/officeart/2018/2/layout/IconVerticalSolidList"/>
    <dgm:cxn modelId="{624A4F16-D669-4FE6-A9B0-59E8B4542506}" type="presParOf" srcId="{3EF44634-4304-4AD1-B3BE-E36D9AC582B3}" destId="{8371D696-A2E6-443D-97B5-B03CB32073DD}" srcOrd="3" destOrd="0" presId="urn:microsoft.com/office/officeart/2018/2/layout/IconVerticalSolidList"/>
    <dgm:cxn modelId="{4DE8DF46-53E9-4144-A8D2-F767BD242E73}" type="presParOf" srcId="{34C5C1CB-6524-4BAA-9BA2-366DCD7D5068}" destId="{3D9DEC79-AF6A-456F-BFC0-DD10F5F66E7F}" srcOrd="3" destOrd="0" presId="urn:microsoft.com/office/officeart/2018/2/layout/IconVerticalSolidList"/>
    <dgm:cxn modelId="{7B053016-51F7-4E86-A30F-706A74B6C1FF}" type="presParOf" srcId="{34C5C1CB-6524-4BAA-9BA2-366DCD7D5068}" destId="{DB4E398E-3B32-4DA9-9B1C-35508995CAB3}" srcOrd="4" destOrd="0" presId="urn:microsoft.com/office/officeart/2018/2/layout/IconVerticalSolidList"/>
    <dgm:cxn modelId="{2EF3D569-1844-4BFD-97A9-F5AD690AE454}" type="presParOf" srcId="{DB4E398E-3B32-4DA9-9B1C-35508995CAB3}" destId="{C1314D90-D56B-4D23-90CF-714EED1EE191}" srcOrd="0" destOrd="0" presId="urn:microsoft.com/office/officeart/2018/2/layout/IconVerticalSolidList"/>
    <dgm:cxn modelId="{E931CAC2-8244-46CA-87C8-54B484573F1D}" type="presParOf" srcId="{DB4E398E-3B32-4DA9-9B1C-35508995CAB3}" destId="{E4012F90-D22B-477E-B3D5-F636DA1AE5B8}" srcOrd="1" destOrd="0" presId="urn:microsoft.com/office/officeart/2018/2/layout/IconVerticalSolidList"/>
    <dgm:cxn modelId="{4022A140-CFA8-4D6F-9A4C-3A13FE02B0C2}" type="presParOf" srcId="{DB4E398E-3B32-4DA9-9B1C-35508995CAB3}" destId="{90690DF4-E414-4C87-AFDD-9FED06D769FC}" srcOrd="2" destOrd="0" presId="urn:microsoft.com/office/officeart/2018/2/layout/IconVerticalSolidList"/>
    <dgm:cxn modelId="{F25A49DF-26A3-46B6-A91C-1A340FA742B6}" type="presParOf" srcId="{DB4E398E-3B32-4DA9-9B1C-35508995CAB3}" destId="{55034FFD-08D4-4679-BD8A-05A7435A360F}" srcOrd="3" destOrd="0" presId="urn:microsoft.com/office/officeart/2018/2/layout/IconVerticalSolidList"/>
    <dgm:cxn modelId="{6E71EEF8-488D-4F98-9191-D675BC8EF163}" type="presParOf" srcId="{34C5C1CB-6524-4BAA-9BA2-366DCD7D5068}" destId="{3966B685-D0FA-4EFC-A221-937A958E9134}" srcOrd="5" destOrd="0" presId="urn:microsoft.com/office/officeart/2018/2/layout/IconVerticalSolidList"/>
    <dgm:cxn modelId="{003D986A-9F10-4BB9-9401-C403B65E784B}" type="presParOf" srcId="{34C5C1CB-6524-4BAA-9BA2-366DCD7D5068}" destId="{C456C4C5-FD54-4414-9A31-43DA848CFF71}" srcOrd="6" destOrd="0" presId="urn:microsoft.com/office/officeart/2018/2/layout/IconVerticalSolidList"/>
    <dgm:cxn modelId="{40F76030-8A4F-4E36-B937-AB788AE83682}" type="presParOf" srcId="{C456C4C5-FD54-4414-9A31-43DA848CFF71}" destId="{9E078893-868B-47FC-BEDD-E35C67D2E50A}" srcOrd="0" destOrd="0" presId="urn:microsoft.com/office/officeart/2018/2/layout/IconVerticalSolidList"/>
    <dgm:cxn modelId="{1E8D5E36-CF46-49D6-AC82-1F5D58024970}" type="presParOf" srcId="{C456C4C5-FD54-4414-9A31-43DA848CFF71}" destId="{F32ED016-0979-4FEE-8CA0-FF0D92561BD8}" srcOrd="1" destOrd="0" presId="urn:microsoft.com/office/officeart/2018/2/layout/IconVerticalSolidList"/>
    <dgm:cxn modelId="{EED7D31E-E737-4ACE-A0B1-72A1B73C2A6E}" type="presParOf" srcId="{C456C4C5-FD54-4414-9A31-43DA848CFF71}" destId="{8D23A6E7-0B07-4DB7-AFC4-95818E3CEFBE}" srcOrd="2" destOrd="0" presId="urn:microsoft.com/office/officeart/2018/2/layout/IconVerticalSolidList"/>
    <dgm:cxn modelId="{2E37F1E3-42CB-48C3-BD2F-AA3E794846CD}" type="presParOf" srcId="{C456C4C5-FD54-4414-9A31-43DA848CFF71}" destId="{14E3FE65-3680-40B3-8489-83EFBD9A233C}" srcOrd="3" destOrd="0" presId="urn:microsoft.com/office/officeart/2018/2/layout/IconVerticalSolidList"/>
    <dgm:cxn modelId="{E34A74D0-2CC4-4719-ABB0-F4816F329173}" type="presParOf" srcId="{34C5C1CB-6524-4BAA-9BA2-366DCD7D5068}" destId="{7088AD4C-8067-456D-A74F-A262F777FFDE}" srcOrd="7" destOrd="0" presId="urn:microsoft.com/office/officeart/2018/2/layout/IconVerticalSolidList"/>
    <dgm:cxn modelId="{46A95D33-5F5E-4FCF-8D02-CDD4E1D9CA11}" type="presParOf" srcId="{34C5C1CB-6524-4BAA-9BA2-366DCD7D5068}" destId="{2E0E8E66-6CD3-4176-8BBF-32B17754DC6C}" srcOrd="8" destOrd="0" presId="urn:microsoft.com/office/officeart/2018/2/layout/IconVerticalSolidList"/>
    <dgm:cxn modelId="{45A33242-16A1-4D7E-80B6-B54E9ABB846D}" type="presParOf" srcId="{2E0E8E66-6CD3-4176-8BBF-32B17754DC6C}" destId="{31EB0177-D66B-4D2D-A763-47A241FC0598}" srcOrd="0" destOrd="0" presId="urn:microsoft.com/office/officeart/2018/2/layout/IconVerticalSolidList"/>
    <dgm:cxn modelId="{14648CA3-AFB3-4A5B-A37F-F1E2687760A4}" type="presParOf" srcId="{2E0E8E66-6CD3-4176-8BBF-32B17754DC6C}" destId="{2E451825-6B29-41DC-B095-829FB369BCDD}" srcOrd="1" destOrd="0" presId="urn:microsoft.com/office/officeart/2018/2/layout/IconVerticalSolidList"/>
    <dgm:cxn modelId="{0740E702-FA71-4F49-B0EA-8531E3978CBB}" type="presParOf" srcId="{2E0E8E66-6CD3-4176-8BBF-32B17754DC6C}" destId="{E5DF8BAD-7703-4CA3-BB82-7F77F98F3160}" srcOrd="2" destOrd="0" presId="urn:microsoft.com/office/officeart/2018/2/layout/IconVerticalSolidList"/>
    <dgm:cxn modelId="{0A7D26FE-8623-4B56-A22B-897FC1A35459}" type="presParOf" srcId="{2E0E8E66-6CD3-4176-8BBF-32B17754DC6C}" destId="{245900B8-D59E-4B20-8721-0F4B1584A0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E37AA-2C06-4E25-9A65-34196413F1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9D59F3-A3BF-4B2A-A798-54CD1F3B927F}">
      <dgm:prSet/>
      <dgm:spPr/>
      <dgm:t>
        <a:bodyPr/>
        <a:lstStyle/>
        <a:p>
          <a:r>
            <a:rPr lang="en-GB"/>
            <a:t>Expect </a:t>
          </a:r>
          <a:r>
            <a:rPr lang="en-GB" b="1"/>
            <a:t>Q(iii)</a:t>
          </a:r>
          <a:r>
            <a:rPr lang="en-GB"/>
            <a:t> to be a </a:t>
          </a:r>
          <a:r>
            <a:rPr lang="en-GB" b="1" u="sng"/>
            <a:t>style</a:t>
          </a:r>
          <a:r>
            <a:rPr lang="en-GB"/>
            <a:t> question – vital to prepare and be able to identify the key qualities of different styles of writing:</a:t>
          </a:r>
          <a:endParaRPr lang="en-US"/>
        </a:p>
      </dgm:t>
    </dgm:pt>
    <dgm:pt modelId="{075D40D5-313C-44C2-9325-1A3C4B46C818}" type="parTrans" cxnId="{410B8E3B-E1CA-4DFB-A321-240153A77263}">
      <dgm:prSet/>
      <dgm:spPr/>
      <dgm:t>
        <a:bodyPr/>
        <a:lstStyle/>
        <a:p>
          <a:endParaRPr lang="en-US"/>
        </a:p>
      </dgm:t>
    </dgm:pt>
    <dgm:pt modelId="{F484F955-608E-401C-A385-713F5E21C2C4}" type="sibTrans" cxnId="{410B8E3B-E1CA-4DFB-A321-240153A77263}">
      <dgm:prSet/>
      <dgm:spPr/>
      <dgm:t>
        <a:bodyPr/>
        <a:lstStyle/>
        <a:p>
          <a:endParaRPr lang="en-US"/>
        </a:p>
      </dgm:t>
    </dgm:pt>
    <dgm:pt modelId="{86F47071-64D7-4886-BF0A-D9478B8704DD}">
      <dgm:prSet/>
      <dgm:spPr/>
      <dgm:t>
        <a:bodyPr/>
        <a:lstStyle/>
        <a:p>
          <a:r>
            <a:rPr lang="en-GB"/>
            <a:t>Argument		Discursive </a:t>
          </a:r>
          <a:endParaRPr lang="en-US"/>
        </a:p>
      </dgm:t>
    </dgm:pt>
    <dgm:pt modelId="{FAAE0D88-338B-429A-859E-373AF745CFB1}" type="parTrans" cxnId="{B53D7809-3BD3-4565-AF8A-C83A30813C2C}">
      <dgm:prSet/>
      <dgm:spPr/>
      <dgm:t>
        <a:bodyPr/>
        <a:lstStyle/>
        <a:p>
          <a:endParaRPr lang="en-US"/>
        </a:p>
      </dgm:t>
    </dgm:pt>
    <dgm:pt modelId="{93445262-34AD-40BA-95E0-D81684610044}" type="sibTrans" cxnId="{B53D7809-3BD3-4565-AF8A-C83A30813C2C}">
      <dgm:prSet/>
      <dgm:spPr/>
      <dgm:t>
        <a:bodyPr/>
        <a:lstStyle/>
        <a:p>
          <a:endParaRPr lang="en-US"/>
        </a:p>
      </dgm:t>
    </dgm:pt>
    <dgm:pt modelId="{8C69E275-6EF5-40E4-BC00-9EAB54BDCB3E}">
      <dgm:prSet/>
      <dgm:spPr/>
      <dgm:t>
        <a:bodyPr/>
        <a:lstStyle/>
        <a:p>
          <a:r>
            <a:rPr lang="en-GB"/>
            <a:t>Persuasion		Speech / talk</a:t>
          </a:r>
          <a:endParaRPr lang="en-US"/>
        </a:p>
      </dgm:t>
    </dgm:pt>
    <dgm:pt modelId="{A52D02F8-25B1-4CDF-BDDA-3D1A0CBE5904}" type="parTrans" cxnId="{70A79000-B004-4ACD-9261-9EC9FF6B9523}">
      <dgm:prSet/>
      <dgm:spPr/>
      <dgm:t>
        <a:bodyPr/>
        <a:lstStyle/>
        <a:p>
          <a:endParaRPr lang="en-US"/>
        </a:p>
      </dgm:t>
    </dgm:pt>
    <dgm:pt modelId="{4320F771-5D24-4925-880A-D57F02AB60FB}" type="sibTrans" cxnId="{70A79000-B004-4ACD-9261-9EC9FF6B9523}">
      <dgm:prSet/>
      <dgm:spPr/>
      <dgm:t>
        <a:bodyPr/>
        <a:lstStyle/>
        <a:p>
          <a:endParaRPr lang="en-US"/>
        </a:p>
      </dgm:t>
    </dgm:pt>
    <dgm:pt modelId="{1F1DA235-679D-43C4-914C-9A2BD77B947F}">
      <dgm:prSet/>
      <dgm:spPr/>
      <dgm:t>
        <a:bodyPr/>
        <a:lstStyle/>
        <a:p>
          <a:r>
            <a:rPr lang="en-GB"/>
            <a:t>Story / narrative</a:t>
          </a:r>
          <a:endParaRPr lang="en-US"/>
        </a:p>
      </dgm:t>
    </dgm:pt>
    <dgm:pt modelId="{CABE260D-1875-4A47-B331-42C3D3FD2357}" type="parTrans" cxnId="{EDC00845-191C-4693-8D32-8D0FD955268F}">
      <dgm:prSet/>
      <dgm:spPr/>
      <dgm:t>
        <a:bodyPr/>
        <a:lstStyle/>
        <a:p>
          <a:endParaRPr lang="en-US"/>
        </a:p>
      </dgm:t>
    </dgm:pt>
    <dgm:pt modelId="{A06A7F14-CA02-48C1-8C66-9259D3C79D4F}" type="sibTrans" cxnId="{EDC00845-191C-4693-8D32-8D0FD955268F}">
      <dgm:prSet/>
      <dgm:spPr/>
      <dgm:t>
        <a:bodyPr/>
        <a:lstStyle/>
        <a:p>
          <a:endParaRPr lang="en-US"/>
        </a:p>
      </dgm:t>
    </dgm:pt>
    <dgm:pt modelId="{A03C037B-A306-4EBE-8FE4-DC8F6ACE9D39}">
      <dgm:prSet/>
      <dgm:spPr/>
      <dgm:t>
        <a:bodyPr/>
        <a:lstStyle/>
        <a:p>
          <a:r>
            <a:rPr lang="en-GB"/>
            <a:t>Description / Aesthetic</a:t>
          </a:r>
          <a:endParaRPr lang="en-US"/>
        </a:p>
      </dgm:t>
    </dgm:pt>
    <dgm:pt modelId="{4C79AF5F-6D95-4C3B-921E-F2D0340B585C}" type="parTrans" cxnId="{F82CC25F-D634-4BED-900E-C6739835EE0F}">
      <dgm:prSet/>
      <dgm:spPr/>
      <dgm:t>
        <a:bodyPr/>
        <a:lstStyle/>
        <a:p>
          <a:endParaRPr lang="en-US"/>
        </a:p>
      </dgm:t>
    </dgm:pt>
    <dgm:pt modelId="{D7ED5290-46E4-4A75-8CED-51064F7CA923}" type="sibTrans" cxnId="{F82CC25F-D634-4BED-900E-C6739835EE0F}">
      <dgm:prSet/>
      <dgm:spPr/>
      <dgm:t>
        <a:bodyPr/>
        <a:lstStyle/>
        <a:p>
          <a:endParaRPr lang="en-US"/>
        </a:p>
      </dgm:t>
    </dgm:pt>
    <dgm:pt modelId="{F72A8AAF-56D6-4060-93F4-DDF580088601}">
      <dgm:prSet/>
      <dgm:spPr/>
      <dgm:t>
        <a:bodyPr/>
        <a:lstStyle/>
        <a:p>
          <a:r>
            <a:rPr lang="en-GB"/>
            <a:t>Personal writing</a:t>
          </a:r>
          <a:endParaRPr lang="en-US"/>
        </a:p>
      </dgm:t>
    </dgm:pt>
    <dgm:pt modelId="{4C30CB6C-2E16-4994-9761-4C33B5263A84}" type="parTrans" cxnId="{1742A8BC-F6D0-4BC7-BC28-30C16E19CFBE}">
      <dgm:prSet/>
      <dgm:spPr/>
      <dgm:t>
        <a:bodyPr/>
        <a:lstStyle/>
        <a:p>
          <a:endParaRPr lang="en-US"/>
        </a:p>
      </dgm:t>
    </dgm:pt>
    <dgm:pt modelId="{2540AB27-330F-4C7D-B9F2-9FBCC07CA5D4}" type="sibTrans" cxnId="{1742A8BC-F6D0-4BC7-BC28-30C16E19CFBE}">
      <dgm:prSet/>
      <dgm:spPr/>
      <dgm:t>
        <a:bodyPr/>
        <a:lstStyle/>
        <a:p>
          <a:endParaRPr lang="en-US"/>
        </a:p>
      </dgm:t>
    </dgm:pt>
    <dgm:pt modelId="{84B18A98-2862-4449-93AE-C0A18B6B24C2}" type="pres">
      <dgm:prSet presAssocID="{675E37AA-2C06-4E25-9A65-34196413F1D1}" presName="linear" presStyleCnt="0">
        <dgm:presLayoutVars>
          <dgm:animLvl val="lvl"/>
          <dgm:resizeHandles val="exact"/>
        </dgm:presLayoutVars>
      </dgm:prSet>
      <dgm:spPr/>
    </dgm:pt>
    <dgm:pt modelId="{51224767-CBEB-A34F-B2B7-302ED478CCE3}" type="pres">
      <dgm:prSet presAssocID="{189D59F3-A3BF-4B2A-A798-54CD1F3B927F}" presName="parentText" presStyleLbl="node1" presStyleIdx="0" presStyleCnt="6">
        <dgm:presLayoutVars>
          <dgm:chMax val="0"/>
          <dgm:bulletEnabled val="1"/>
        </dgm:presLayoutVars>
      </dgm:prSet>
      <dgm:spPr/>
    </dgm:pt>
    <dgm:pt modelId="{0E4A6CA4-4DCF-ED49-B55C-86298CD64872}" type="pres">
      <dgm:prSet presAssocID="{F484F955-608E-401C-A385-713F5E21C2C4}" presName="spacer" presStyleCnt="0"/>
      <dgm:spPr/>
    </dgm:pt>
    <dgm:pt modelId="{E360B689-6979-FB42-A442-99E898E56169}" type="pres">
      <dgm:prSet presAssocID="{86F47071-64D7-4886-BF0A-D9478B8704DD}" presName="parentText" presStyleLbl="node1" presStyleIdx="1" presStyleCnt="6">
        <dgm:presLayoutVars>
          <dgm:chMax val="0"/>
          <dgm:bulletEnabled val="1"/>
        </dgm:presLayoutVars>
      </dgm:prSet>
      <dgm:spPr/>
    </dgm:pt>
    <dgm:pt modelId="{31D147A3-C9B2-7141-BFAE-1FF7AD15A931}" type="pres">
      <dgm:prSet presAssocID="{93445262-34AD-40BA-95E0-D81684610044}" presName="spacer" presStyleCnt="0"/>
      <dgm:spPr/>
    </dgm:pt>
    <dgm:pt modelId="{0BD1D76D-A095-0E41-8C4F-FBD2BAFFF48F}" type="pres">
      <dgm:prSet presAssocID="{8C69E275-6EF5-40E4-BC00-9EAB54BDCB3E}" presName="parentText" presStyleLbl="node1" presStyleIdx="2" presStyleCnt="6">
        <dgm:presLayoutVars>
          <dgm:chMax val="0"/>
          <dgm:bulletEnabled val="1"/>
        </dgm:presLayoutVars>
      </dgm:prSet>
      <dgm:spPr/>
    </dgm:pt>
    <dgm:pt modelId="{DB453550-9047-C24C-AE6C-8F2ABE8975EB}" type="pres">
      <dgm:prSet presAssocID="{4320F771-5D24-4925-880A-D57F02AB60FB}" presName="spacer" presStyleCnt="0"/>
      <dgm:spPr/>
    </dgm:pt>
    <dgm:pt modelId="{8B050DC3-9ECA-2C44-A460-B3BD0E767766}" type="pres">
      <dgm:prSet presAssocID="{1F1DA235-679D-43C4-914C-9A2BD77B947F}" presName="parentText" presStyleLbl="node1" presStyleIdx="3" presStyleCnt="6">
        <dgm:presLayoutVars>
          <dgm:chMax val="0"/>
          <dgm:bulletEnabled val="1"/>
        </dgm:presLayoutVars>
      </dgm:prSet>
      <dgm:spPr/>
    </dgm:pt>
    <dgm:pt modelId="{F215C6F2-88B6-2B43-8C20-9B7730EC46F7}" type="pres">
      <dgm:prSet presAssocID="{A06A7F14-CA02-48C1-8C66-9259D3C79D4F}" presName="spacer" presStyleCnt="0"/>
      <dgm:spPr/>
    </dgm:pt>
    <dgm:pt modelId="{16120402-3933-E74B-9499-5FF859D8708E}" type="pres">
      <dgm:prSet presAssocID="{A03C037B-A306-4EBE-8FE4-DC8F6ACE9D39}" presName="parentText" presStyleLbl="node1" presStyleIdx="4" presStyleCnt="6">
        <dgm:presLayoutVars>
          <dgm:chMax val="0"/>
          <dgm:bulletEnabled val="1"/>
        </dgm:presLayoutVars>
      </dgm:prSet>
      <dgm:spPr/>
    </dgm:pt>
    <dgm:pt modelId="{67ED841A-C024-D84E-99BF-0997A53804D8}" type="pres">
      <dgm:prSet presAssocID="{D7ED5290-46E4-4A75-8CED-51064F7CA923}" presName="spacer" presStyleCnt="0"/>
      <dgm:spPr/>
    </dgm:pt>
    <dgm:pt modelId="{2954CB30-D55E-4A4B-8457-85916A409511}" type="pres">
      <dgm:prSet presAssocID="{F72A8AAF-56D6-4060-93F4-DDF580088601}" presName="parentText" presStyleLbl="node1" presStyleIdx="5" presStyleCnt="6">
        <dgm:presLayoutVars>
          <dgm:chMax val="0"/>
          <dgm:bulletEnabled val="1"/>
        </dgm:presLayoutVars>
      </dgm:prSet>
      <dgm:spPr/>
    </dgm:pt>
  </dgm:ptLst>
  <dgm:cxnLst>
    <dgm:cxn modelId="{70A79000-B004-4ACD-9261-9EC9FF6B9523}" srcId="{675E37AA-2C06-4E25-9A65-34196413F1D1}" destId="{8C69E275-6EF5-40E4-BC00-9EAB54BDCB3E}" srcOrd="2" destOrd="0" parTransId="{A52D02F8-25B1-4CDF-BDDA-3D1A0CBE5904}" sibTransId="{4320F771-5D24-4925-880A-D57F02AB60FB}"/>
    <dgm:cxn modelId="{B53D7809-3BD3-4565-AF8A-C83A30813C2C}" srcId="{675E37AA-2C06-4E25-9A65-34196413F1D1}" destId="{86F47071-64D7-4886-BF0A-D9478B8704DD}" srcOrd="1" destOrd="0" parTransId="{FAAE0D88-338B-429A-859E-373AF745CFB1}" sibTransId="{93445262-34AD-40BA-95E0-D81684610044}"/>
    <dgm:cxn modelId="{B4A31A14-D569-4547-AF57-5BAC3C940623}" type="presOf" srcId="{A03C037B-A306-4EBE-8FE4-DC8F6ACE9D39}" destId="{16120402-3933-E74B-9499-5FF859D8708E}" srcOrd="0" destOrd="0" presId="urn:microsoft.com/office/officeart/2005/8/layout/vList2"/>
    <dgm:cxn modelId="{27F94E30-19E5-3B46-9B31-FB55E86A55A4}" type="presOf" srcId="{1F1DA235-679D-43C4-914C-9A2BD77B947F}" destId="{8B050DC3-9ECA-2C44-A460-B3BD0E767766}" srcOrd="0" destOrd="0" presId="urn:microsoft.com/office/officeart/2005/8/layout/vList2"/>
    <dgm:cxn modelId="{410B8E3B-E1CA-4DFB-A321-240153A77263}" srcId="{675E37AA-2C06-4E25-9A65-34196413F1D1}" destId="{189D59F3-A3BF-4B2A-A798-54CD1F3B927F}" srcOrd="0" destOrd="0" parTransId="{075D40D5-313C-44C2-9325-1A3C4B46C818}" sibTransId="{F484F955-608E-401C-A385-713F5E21C2C4}"/>
    <dgm:cxn modelId="{187B895D-7BF6-4340-8B59-22B0EDEB082A}" type="presOf" srcId="{86F47071-64D7-4886-BF0A-D9478B8704DD}" destId="{E360B689-6979-FB42-A442-99E898E56169}" srcOrd="0" destOrd="0" presId="urn:microsoft.com/office/officeart/2005/8/layout/vList2"/>
    <dgm:cxn modelId="{F82CC25F-D634-4BED-900E-C6739835EE0F}" srcId="{675E37AA-2C06-4E25-9A65-34196413F1D1}" destId="{A03C037B-A306-4EBE-8FE4-DC8F6ACE9D39}" srcOrd="4" destOrd="0" parTransId="{4C79AF5F-6D95-4C3B-921E-F2D0340B585C}" sibTransId="{D7ED5290-46E4-4A75-8CED-51064F7CA923}"/>
    <dgm:cxn modelId="{EDC00845-191C-4693-8D32-8D0FD955268F}" srcId="{675E37AA-2C06-4E25-9A65-34196413F1D1}" destId="{1F1DA235-679D-43C4-914C-9A2BD77B947F}" srcOrd="3" destOrd="0" parTransId="{CABE260D-1875-4A47-B331-42C3D3FD2357}" sibTransId="{A06A7F14-CA02-48C1-8C66-9259D3C79D4F}"/>
    <dgm:cxn modelId="{5F66B645-D1C6-9247-9B0D-11A2D6F6DD05}" type="presOf" srcId="{F72A8AAF-56D6-4060-93F4-DDF580088601}" destId="{2954CB30-D55E-4A4B-8457-85916A409511}" srcOrd="0" destOrd="0" presId="urn:microsoft.com/office/officeart/2005/8/layout/vList2"/>
    <dgm:cxn modelId="{BAD51D66-C00D-5D45-8954-F337DF97ADE9}" type="presOf" srcId="{675E37AA-2C06-4E25-9A65-34196413F1D1}" destId="{84B18A98-2862-4449-93AE-C0A18B6B24C2}" srcOrd="0" destOrd="0" presId="urn:microsoft.com/office/officeart/2005/8/layout/vList2"/>
    <dgm:cxn modelId="{79E3BBA8-8EE2-A243-B07B-46FCDE103B4B}" type="presOf" srcId="{189D59F3-A3BF-4B2A-A798-54CD1F3B927F}" destId="{51224767-CBEB-A34F-B2B7-302ED478CCE3}" srcOrd="0" destOrd="0" presId="urn:microsoft.com/office/officeart/2005/8/layout/vList2"/>
    <dgm:cxn modelId="{1742A8BC-F6D0-4BC7-BC28-30C16E19CFBE}" srcId="{675E37AA-2C06-4E25-9A65-34196413F1D1}" destId="{F72A8AAF-56D6-4060-93F4-DDF580088601}" srcOrd="5" destOrd="0" parTransId="{4C30CB6C-2E16-4994-9761-4C33B5263A84}" sibTransId="{2540AB27-330F-4C7D-B9F2-9FBCC07CA5D4}"/>
    <dgm:cxn modelId="{B125ACF9-3BA1-CF4F-A623-FEFE12DCC620}" type="presOf" srcId="{8C69E275-6EF5-40E4-BC00-9EAB54BDCB3E}" destId="{0BD1D76D-A095-0E41-8C4F-FBD2BAFFF48F}" srcOrd="0" destOrd="0" presId="urn:microsoft.com/office/officeart/2005/8/layout/vList2"/>
    <dgm:cxn modelId="{959693FD-046C-A448-BDC5-6CA0CDD8F3BF}" type="presParOf" srcId="{84B18A98-2862-4449-93AE-C0A18B6B24C2}" destId="{51224767-CBEB-A34F-B2B7-302ED478CCE3}" srcOrd="0" destOrd="0" presId="urn:microsoft.com/office/officeart/2005/8/layout/vList2"/>
    <dgm:cxn modelId="{96E5EB32-B93B-184F-9368-57D3FDF7D0A1}" type="presParOf" srcId="{84B18A98-2862-4449-93AE-C0A18B6B24C2}" destId="{0E4A6CA4-4DCF-ED49-B55C-86298CD64872}" srcOrd="1" destOrd="0" presId="urn:microsoft.com/office/officeart/2005/8/layout/vList2"/>
    <dgm:cxn modelId="{7C7AC963-D9D4-D647-8062-8CC5919E5A0B}" type="presParOf" srcId="{84B18A98-2862-4449-93AE-C0A18B6B24C2}" destId="{E360B689-6979-FB42-A442-99E898E56169}" srcOrd="2" destOrd="0" presId="urn:microsoft.com/office/officeart/2005/8/layout/vList2"/>
    <dgm:cxn modelId="{B0FE0956-7212-614D-8768-909788FCBE47}" type="presParOf" srcId="{84B18A98-2862-4449-93AE-C0A18B6B24C2}" destId="{31D147A3-C9B2-7141-BFAE-1FF7AD15A931}" srcOrd="3" destOrd="0" presId="urn:microsoft.com/office/officeart/2005/8/layout/vList2"/>
    <dgm:cxn modelId="{77F7C0B2-1D85-B743-8406-9735E1A9334C}" type="presParOf" srcId="{84B18A98-2862-4449-93AE-C0A18B6B24C2}" destId="{0BD1D76D-A095-0E41-8C4F-FBD2BAFFF48F}" srcOrd="4" destOrd="0" presId="urn:microsoft.com/office/officeart/2005/8/layout/vList2"/>
    <dgm:cxn modelId="{D939205D-2A89-3244-BDA8-9AADE3A3DC6B}" type="presParOf" srcId="{84B18A98-2862-4449-93AE-C0A18B6B24C2}" destId="{DB453550-9047-C24C-AE6C-8F2ABE8975EB}" srcOrd="5" destOrd="0" presId="urn:microsoft.com/office/officeart/2005/8/layout/vList2"/>
    <dgm:cxn modelId="{F8DA44A9-B299-0A4D-9AA8-F2F96B4BA7C9}" type="presParOf" srcId="{84B18A98-2862-4449-93AE-C0A18B6B24C2}" destId="{8B050DC3-9ECA-2C44-A460-B3BD0E767766}" srcOrd="6" destOrd="0" presId="urn:microsoft.com/office/officeart/2005/8/layout/vList2"/>
    <dgm:cxn modelId="{28AC1591-FF4A-2D47-BDFF-92A40EF40BDE}" type="presParOf" srcId="{84B18A98-2862-4449-93AE-C0A18B6B24C2}" destId="{F215C6F2-88B6-2B43-8C20-9B7730EC46F7}" srcOrd="7" destOrd="0" presId="urn:microsoft.com/office/officeart/2005/8/layout/vList2"/>
    <dgm:cxn modelId="{36A5F600-F371-964B-A302-CEC2CE3DF079}" type="presParOf" srcId="{84B18A98-2862-4449-93AE-C0A18B6B24C2}" destId="{16120402-3933-E74B-9499-5FF859D8708E}" srcOrd="8" destOrd="0" presId="urn:microsoft.com/office/officeart/2005/8/layout/vList2"/>
    <dgm:cxn modelId="{F61F45B7-97A7-DC4C-8220-D07C21D1ACA8}" type="presParOf" srcId="{84B18A98-2862-4449-93AE-C0A18B6B24C2}" destId="{67ED841A-C024-D84E-99BF-0997A53804D8}" srcOrd="9" destOrd="0" presId="urn:microsoft.com/office/officeart/2005/8/layout/vList2"/>
    <dgm:cxn modelId="{CDDB2557-FF7B-A248-85C6-3693770C0A82}" type="presParOf" srcId="{84B18A98-2862-4449-93AE-C0A18B6B24C2}" destId="{2954CB30-D55E-4A4B-8457-85916A40951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34E07-8B2C-470D-A129-B2361F0AF9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B834FE-913C-4D29-A63E-A600971CEB24}">
      <dgm:prSet/>
      <dgm:spPr/>
      <dgm:t>
        <a:bodyPr/>
        <a:lstStyle/>
        <a:p>
          <a:r>
            <a:rPr lang="en-GB"/>
            <a:t>3 tasks – </a:t>
          </a:r>
          <a:r>
            <a:rPr lang="en-GB" b="1"/>
            <a:t>Answer on 1</a:t>
          </a:r>
          <a:endParaRPr lang="en-US"/>
        </a:p>
      </dgm:t>
    </dgm:pt>
    <dgm:pt modelId="{DDBF7839-BFD1-4286-A425-90131E29BD4B}" type="parTrans" cxnId="{E2BF5AA5-882D-4AC6-8E40-7399DE4A3282}">
      <dgm:prSet/>
      <dgm:spPr/>
      <dgm:t>
        <a:bodyPr/>
        <a:lstStyle/>
        <a:p>
          <a:endParaRPr lang="en-US"/>
        </a:p>
      </dgm:t>
    </dgm:pt>
    <dgm:pt modelId="{97174818-1C63-4C43-B14B-73E270E19A16}" type="sibTrans" cxnId="{E2BF5AA5-882D-4AC6-8E40-7399DE4A3282}">
      <dgm:prSet/>
      <dgm:spPr/>
      <dgm:t>
        <a:bodyPr/>
        <a:lstStyle/>
        <a:p>
          <a:endParaRPr lang="en-US"/>
        </a:p>
      </dgm:t>
    </dgm:pt>
    <dgm:pt modelId="{289EC75D-392A-4B0C-A899-A5485046F4EC}">
      <dgm:prSet/>
      <dgm:spPr/>
      <dgm:t>
        <a:bodyPr/>
        <a:lstStyle/>
        <a:p>
          <a:r>
            <a:rPr lang="en-GB"/>
            <a:t>Pick QB </a:t>
          </a:r>
          <a:r>
            <a:rPr lang="en-GB" b="1" u="sng"/>
            <a:t>first</a:t>
          </a:r>
          <a:endParaRPr lang="en-US"/>
        </a:p>
      </dgm:t>
    </dgm:pt>
    <dgm:pt modelId="{A9615BC8-7381-4DFD-903F-391141156F70}" type="parTrans" cxnId="{08B0EE47-AFEB-4555-AA1F-5664BF21441A}">
      <dgm:prSet/>
      <dgm:spPr/>
      <dgm:t>
        <a:bodyPr/>
        <a:lstStyle/>
        <a:p>
          <a:endParaRPr lang="en-US"/>
        </a:p>
      </dgm:t>
    </dgm:pt>
    <dgm:pt modelId="{82DF2230-12C7-4FAF-92C4-99E4CD177FB1}" type="sibTrans" cxnId="{08B0EE47-AFEB-4555-AA1F-5664BF21441A}">
      <dgm:prSet/>
      <dgm:spPr/>
      <dgm:t>
        <a:bodyPr/>
        <a:lstStyle/>
        <a:p>
          <a:endParaRPr lang="en-US"/>
        </a:p>
      </dgm:t>
    </dgm:pt>
    <dgm:pt modelId="{D335DDAA-FD1B-44AD-A7F2-9396E0DA4479}">
      <dgm:prSet/>
      <dgm:spPr/>
      <dgm:t>
        <a:bodyPr/>
        <a:lstStyle/>
        <a:p>
          <a:r>
            <a:rPr lang="en-GB"/>
            <a:t>Imaginative tasks – often requires candidate to </a:t>
          </a:r>
          <a:r>
            <a:rPr lang="en-GB" b="1" u="sng"/>
            <a:t>adopt a persona</a:t>
          </a:r>
          <a:endParaRPr lang="en-US"/>
        </a:p>
      </dgm:t>
    </dgm:pt>
    <dgm:pt modelId="{CC0E9417-4E52-47BA-95D3-D89BE4D3C562}" type="parTrans" cxnId="{1267E58A-B937-4B98-B34C-98F64254A27F}">
      <dgm:prSet/>
      <dgm:spPr/>
      <dgm:t>
        <a:bodyPr/>
        <a:lstStyle/>
        <a:p>
          <a:endParaRPr lang="en-US"/>
        </a:p>
      </dgm:t>
    </dgm:pt>
    <dgm:pt modelId="{BDCF5DCB-3034-4D01-87C9-9C669FA77679}" type="sibTrans" cxnId="{1267E58A-B937-4B98-B34C-98F64254A27F}">
      <dgm:prSet/>
      <dgm:spPr/>
      <dgm:t>
        <a:bodyPr/>
        <a:lstStyle/>
        <a:p>
          <a:endParaRPr lang="en-US"/>
        </a:p>
      </dgm:t>
    </dgm:pt>
    <dgm:pt modelId="{9BC8C586-4D8C-4149-B7EF-5983136E0D08}">
      <dgm:prSet/>
      <dgm:spPr/>
      <dgm:t>
        <a:bodyPr/>
        <a:lstStyle/>
        <a:p>
          <a:r>
            <a:rPr lang="en-GB"/>
            <a:t>Task usually involves a ‘</a:t>
          </a:r>
          <a:r>
            <a:rPr lang="en-GB" b="1" u="sng"/>
            <a:t>framework’</a:t>
          </a:r>
          <a:r>
            <a:rPr lang="en-GB"/>
            <a:t> </a:t>
          </a:r>
          <a:r>
            <a:rPr lang="en-GB" u="sng"/>
            <a:t>instruction</a:t>
          </a:r>
          <a:r>
            <a:rPr lang="en-GB"/>
            <a:t>, i.e. A speech; A talk; An introduction to a collection of essays; A magazine article / A blog post /An article for school website; A formal letter; A Diary entry</a:t>
          </a:r>
          <a:endParaRPr lang="en-US"/>
        </a:p>
      </dgm:t>
    </dgm:pt>
    <dgm:pt modelId="{015C09AC-0705-496D-9B08-87BB91EB8E69}" type="parTrans" cxnId="{D2483DB2-4FC9-47AB-BB49-0C937A85D231}">
      <dgm:prSet/>
      <dgm:spPr/>
      <dgm:t>
        <a:bodyPr/>
        <a:lstStyle/>
        <a:p>
          <a:endParaRPr lang="en-US"/>
        </a:p>
      </dgm:t>
    </dgm:pt>
    <dgm:pt modelId="{38E4990D-D4E8-45A7-80F6-BC48289E631F}" type="sibTrans" cxnId="{D2483DB2-4FC9-47AB-BB49-0C937A85D231}">
      <dgm:prSet/>
      <dgm:spPr/>
      <dgm:t>
        <a:bodyPr/>
        <a:lstStyle/>
        <a:p>
          <a:endParaRPr lang="en-US"/>
        </a:p>
      </dgm:t>
    </dgm:pt>
    <dgm:pt modelId="{654AC762-73F2-4B9C-A3FE-6399771D1398}" type="pres">
      <dgm:prSet presAssocID="{6B934E07-8B2C-470D-A129-B2361F0AF9D3}" presName="root" presStyleCnt="0">
        <dgm:presLayoutVars>
          <dgm:dir/>
          <dgm:resizeHandles val="exact"/>
        </dgm:presLayoutVars>
      </dgm:prSet>
      <dgm:spPr/>
    </dgm:pt>
    <dgm:pt modelId="{03743F7C-49D6-4BC6-8B93-B14CD1E209C8}" type="pres">
      <dgm:prSet presAssocID="{73B834FE-913C-4D29-A63E-A600971CEB24}" presName="compNode" presStyleCnt="0"/>
      <dgm:spPr/>
    </dgm:pt>
    <dgm:pt modelId="{09172086-D437-4906-A058-023DB7CDC1E8}" type="pres">
      <dgm:prSet presAssocID="{73B834FE-913C-4D29-A63E-A600971CEB24}" presName="bgRect" presStyleLbl="bgShp" presStyleIdx="0" presStyleCnt="4"/>
      <dgm:spPr/>
    </dgm:pt>
    <dgm:pt modelId="{19915B11-0452-44E3-AD41-F604082246D3}" type="pres">
      <dgm:prSet presAssocID="{73B834FE-913C-4D29-A63E-A600971CEB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86C78623-87BA-4570-B491-D63D40155B05}" type="pres">
      <dgm:prSet presAssocID="{73B834FE-913C-4D29-A63E-A600971CEB24}" presName="spaceRect" presStyleCnt="0"/>
      <dgm:spPr/>
    </dgm:pt>
    <dgm:pt modelId="{3722C072-7772-4C28-9A1A-D40B27FCDB0F}" type="pres">
      <dgm:prSet presAssocID="{73B834FE-913C-4D29-A63E-A600971CEB24}" presName="parTx" presStyleLbl="revTx" presStyleIdx="0" presStyleCnt="4">
        <dgm:presLayoutVars>
          <dgm:chMax val="0"/>
          <dgm:chPref val="0"/>
        </dgm:presLayoutVars>
      </dgm:prSet>
      <dgm:spPr/>
    </dgm:pt>
    <dgm:pt modelId="{58D5CF32-6ECE-407E-AD8E-45AF41C21674}" type="pres">
      <dgm:prSet presAssocID="{97174818-1C63-4C43-B14B-73E270E19A16}" presName="sibTrans" presStyleCnt="0"/>
      <dgm:spPr/>
    </dgm:pt>
    <dgm:pt modelId="{19CF5210-B0D4-4E1C-AE29-A5ACB1B8588E}" type="pres">
      <dgm:prSet presAssocID="{289EC75D-392A-4B0C-A899-A5485046F4EC}" presName="compNode" presStyleCnt="0"/>
      <dgm:spPr/>
    </dgm:pt>
    <dgm:pt modelId="{6E2F3927-6782-44F3-9EBE-CBD6E3B5A7C6}" type="pres">
      <dgm:prSet presAssocID="{289EC75D-392A-4B0C-A899-A5485046F4EC}" presName="bgRect" presStyleLbl="bgShp" presStyleIdx="1" presStyleCnt="4"/>
      <dgm:spPr/>
    </dgm:pt>
    <dgm:pt modelId="{2CF308FF-6127-4A62-92FE-E9E6A6390638}" type="pres">
      <dgm:prSet presAssocID="{289EC75D-392A-4B0C-A899-A5485046F4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ball"/>
        </a:ext>
      </dgm:extLst>
    </dgm:pt>
    <dgm:pt modelId="{219F6FFE-0F2D-4C4A-90B4-8640355BE010}" type="pres">
      <dgm:prSet presAssocID="{289EC75D-392A-4B0C-A899-A5485046F4EC}" presName="spaceRect" presStyleCnt="0"/>
      <dgm:spPr/>
    </dgm:pt>
    <dgm:pt modelId="{B1D93EC3-99B5-42B8-BEF5-2B18C1B518D6}" type="pres">
      <dgm:prSet presAssocID="{289EC75D-392A-4B0C-A899-A5485046F4EC}" presName="parTx" presStyleLbl="revTx" presStyleIdx="1" presStyleCnt="4">
        <dgm:presLayoutVars>
          <dgm:chMax val="0"/>
          <dgm:chPref val="0"/>
        </dgm:presLayoutVars>
      </dgm:prSet>
      <dgm:spPr/>
    </dgm:pt>
    <dgm:pt modelId="{06CE10CA-23BA-453A-AFED-43E2450BB330}" type="pres">
      <dgm:prSet presAssocID="{82DF2230-12C7-4FAF-92C4-99E4CD177FB1}" presName="sibTrans" presStyleCnt="0"/>
      <dgm:spPr/>
    </dgm:pt>
    <dgm:pt modelId="{54038176-0767-46B1-A29D-48CC29D0694E}" type="pres">
      <dgm:prSet presAssocID="{D335DDAA-FD1B-44AD-A7F2-9396E0DA4479}" presName="compNode" presStyleCnt="0"/>
      <dgm:spPr/>
    </dgm:pt>
    <dgm:pt modelId="{3F852878-F953-4619-AA21-68DB570B7787}" type="pres">
      <dgm:prSet presAssocID="{D335DDAA-FD1B-44AD-A7F2-9396E0DA4479}" presName="bgRect" presStyleLbl="bgShp" presStyleIdx="2" presStyleCnt="4"/>
      <dgm:spPr/>
    </dgm:pt>
    <dgm:pt modelId="{03B1B1BA-5F40-4B33-A0F0-B85EEE41C9C4}" type="pres">
      <dgm:prSet presAssocID="{D335DDAA-FD1B-44AD-A7F2-9396E0DA44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07E3C908-6E93-47B9-BB1F-9F850A1D2994}" type="pres">
      <dgm:prSet presAssocID="{D335DDAA-FD1B-44AD-A7F2-9396E0DA4479}" presName="spaceRect" presStyleCnt="0"/>
      <dgm:spPr/>
    </dgm:pt>
    <dgm:pt modelId="{99B865EE-9266-429B-ABA5-CD7BA64C4BCA}" type="pres">
      <dgm:prSet presAssocID="{D335DDAA-FD1B-44AD-A7F2-9396E0DA4479}" presName="parTx" presStyleLbl="revTx" presStyleIdx="2" presStyleCnt="4">
        <dgm:presLayoutVars>
          <dgm:chMax val="0"/>
          <dgm:chPref val="0"/>
        </dgm:presLayoutVars>
      </dgm:prSet>
      <dgm:spPr/>
    </dgm:pt>
    <dgm:pt modelId="{574C0E02-AA30-42B8-85FE-D2C9A3868B32}" type="pres">
      <dgm:prSet presAssocID="{BDCF5DCB-3034-4D01-87C9-9C669FA77679}" presName="sibTrans" presStyleCnt="0"/>
      <dgm:spPr/>
    </dgm:pt>
    <dgm:pt modelId="{140E2A25-5685-41A3-BDAB-DF67885AFBF7}" type="pres">
      <dgm:prSet presAssocID="{9BC8C586-4D8C-4149-B7EF-5983136E0D08}" presName="compNode" presStyleCnt="0"/>
      <dgm:spPr/>
    </dgm:pt>
    <dgm:pt modelId="{CFD9296C-0847-45D8-87F3-22AFBBBA71F9}" type="pres">
      <dgm:prSet presAssocID="{9BC8C586-4D8C-4149-B7EF-5983136E0D08}" presName="bgRect" presStyleLbl="bgShp" presStyleIdx="3" presStyleCnt="4"/>
      <dgm:spPr/>
    </dgm:pt>
    <dgm:pt modelId="{2B7DFE13-B145-47D5-A414-A6E2DBEFA73F}" type="pres">
      <dgm:prSet presAssocID="{9BC8C586-4D8C-4149-B7EF-5983136E0D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CC3E8DA8-94E2-460C-8E3F-4F8AAD0581B5}" type="pres">
      <dgm:prSet presAssocID="{9BC8C586-4D8C-4149-B7EF-5983136E0D08}" presName="spaceRect" presStyleCnt="0"/>
      <dgm:spPr/>
    </dgm:pt>
    <dgm:pt modelId="{77480833-1D25-451D-ADA2-C176E5D5D2F8}" type="pres">
      <dgm:prSet presAssocID="{9BC8C586-4D8C-4149-B7EF-5983136E0D08}" presName="parTx" presStyleLbl="revTx" presStyleIdx="3" presStyleCnt="4">
        <dgm:presLayoutVars>
          <dgm:chMax val="0"/>
          <dgm:chPref val="0"/>
        </dgm:presLayoutVars>
      </dgm:prSet>
      <dgm:spPr/>
    </dgm:pt>
  </dgm:ptLst>
  <dgm:cxnLst>
    <dgm:cxn modelId="{7CF82202-EC8B-49AF-8987-4A48896515C6}" type="presOf" srcId="{6B934E07-8B2C-470D-A129-B2361F0AF9D3}" destId="{654AC762-73F2-4B9C-A3FE-6399771D1398}" srcOrd="0" destOrd="0" presId="urn:microsoft.com/office/officeart/2018/2/layout/IconVerticalSolidList"/>
    <dgm:cxn modelId="{F7627D2C-EAFE-48B2-A618-3F2416CF953A}" type="presOf" srcId="{73B834FE-913C-4D29-A63E-A600971CEB24}" destId="{3722C072-7772-4C28-9A1A-D40B27FCDB0F}" srcOrd="0" destOrd="0" presId="urn:microsoft.com/office/officeart/2018/2/layout/IconVerticalSolidList"/>
    <dgm:cxn modelId="{08B0EE47-AFEB-4555-AA1F-5664BF21441A}" srcId="{6B934E07-8B2C-470D-A129-B2361F0AF9D3}" destId="{289EC75D-392A-4B0C-A899-A5485046F4EC}" srcOrd="1" destOrd="0" parTransId="{A9615BC8-7381-4DFD-903F-391141156F70}" sibTransId="{82DF2230-12C7-4FAF-92C4-99E4CD177FB1}"/>
    <dgm:cxn modelId="{AF57B44C-12ED-4A59-AE8D-B9DDA4382C14}" type="presOf" srcId="{9BC8C586-4D8C-4149-B7EF-5983136E0D08}" destId="{77480833-1D25-451D-ADA2-C176E5D5D2F8}" srcOrd="0" destOrd="0" presId="urn:microsoft.com/office/officeart/2018/2/layout/IconVerticalSolidList"/>
    <dgm:cxn modelId="{7B5C7775-76E9-481F-A907-365B9CF4B02C}" type="presOf" srcId="{289EC75D-392A-4B0C-A899-A5485046F4EC}" destId="{B1D93EC3-99B5-42B8-BEF5-2B18C1B518D6}" srcOrd="0" destOrd="0" presId="urn:microsoft.com/office/officeart/2018/2/layout/IconVerticalSolidList"/>
    <dgm:cxn modelId="{1267E58A-B937-4B98-B34C-98F64254A27F}" srcId="{6B934E07-8B2C-470D-A129-B2361F0AF9D3}" destId="{D335DDAA-FD1B-44AD-A7F2-9396E0DA4479}" srcOrd="2" destOrd="0" parTransId="{CC0E9417-4E52-47BA-95D3-D89BE4D3C562}" sibTransId="{BDCF5DCB-3034-4D01-87C9-9C669FA77679}"/>
    <dgm:cxn modelId="{E2BF5AA5-882D-4AC6-8E40-7399DE4A3282}" srcId="{6B934E07-8B2C-470D-A129-B2361F0AF9D3}" destId="{73B834FE-913C-4D29-A63E-A600971CEB24}" srcOrd="0" destOrd="0" parTransId="{DDBF7839-BFD1-4286-A425-90131E29BD4B}" sibTransId="{97174818-1C63-4C43-B14B-73E270E19A16}"/>
    <dgm:cxn modelId="{D2483DB2-4FC9-47AB-BB49-0C937A85D231}" srcId="{6B934E07-8B2C-470D-A129-B2361F0AF9D3}" destId="{9BC8C586-4D8C-4149-B7EF-5983136E0D08}" srcOrd="3" destOrd="0" parTransId="{015C09AC-0705-496D-9B08-87BB91EB8E69}" sibTransId="{38E4990D-D4E8-45A7-80F6-BC48289E631F}"/>
    <dgm:cxn modelId="{BD4D50B8-F0D3-4AB1-B94C-A37649829BE4}" type="presOf" srcId="{D335DDAA-FD1B-44AD-A7F2-9396E0DA4479}" destId="{99B865EE-9266-429B-ABA5-CD7BA64C4BCA}" srcOrd="0" destOrd="0" presId="urn:microsoft.com/office/officeart/2018/2/layout/IconVerticalSolidList"/>
    <dgm:cxn modelId="{8E9AA763-23C0-438D-ACBC-B75CCD559B1E}" type="presParOf" srcId="{654AC762-73F2-4B9C-A3FE-6399771D1398}" destId="{03743F7C-49D6-4BC6-8B93-B14CD1E209C8}" srcOrd="0" destOrd="0" presId="urn:microsoft.com/office/officeart/2018/2/layout/IconVerticalSolidList"/>
    <dgm:cxn modelId="{91F55FF1-E206-4541-9D6F-AC3CEA4D9650}" type="presParOf" srcId="{03743F7C-49D6-4BC6-8B93-B14CD1E209C8}" destId="{09172086-D437-4906-A058-023DB7CDC1E8}" srcOrd="0" destOrd="0" presId="urn:microsoft.com/office/officeart/2018/2/layout/IconVerticalSolidList"/>
    <dgm:cxn modelId="{CFB5CB87-103F-46CA-8815-C36A244A9D51}" type="presParOf" srcId="{03743F7C-49D6-4BC6-8B93-B14CD1E209C8}" destId="{19915B11-0452-44E3-AD41-F604082246D3}" srcOrd="1" destOrd="0" presId="urn:microsoft.com/office/officeart/2018/2/layout/IconVerticalSolidList"/>
    <dgm:cxn modelId="{69EC912F-3CA2-4EF3-B442-2A9FD5F49E1D}" type="presParOf" srcId="{03743F7C-49D6-4BC6-8B93-B14CD1E209C8}" destId="{86C78623-87BA-4570-B491-D63D40155B05}" srcOrd="2" destOrd="0" presId="urn:microsoft.com/office/officeart/2018/2/layout/IconVerticalSolidList"/>
    <dgm:cxn modelId="{EF11140D-6244-4063-A903-856F357EF46A}" type="presParOf" srcId="{03743F7C-49D6-4BC6-8B93-B14CD1E209C8}" destId="{3722C072-7772-4C28-9A1A-D40B27FCDB0F}" srcOrd="3" destOrd="0" presId="urn:microsoft.com/office/officeart/2018/2/layout/IconVerticalSolidList"/>
    <dgm:cxn modelId="{A13FCED5-DAAE-466B-8EAA-46EA6615A961}" type="presParOf" srcId="{654AC762-73F2-4B9C-A3FE-6399771D1398}" destId="{58D5CF32-6ECE-407E-AD8E-45AF41C21674}" srcOrd="1" destOrd="0" presId="urn:microsoft.com/office/officeart/2018/2/layout/IconVerticalSolidList"/>
    <dgm:cxn modelId="{087C287E-FA62-4BC1-83A0-34B21AAF82F0}" type="presParOf" srcId="{654AC762-73F2-4B9C-A3FE-6399771D1398}" destId="{19CF5210-B0D4-4E1C-AE29-A5ACB1B8588E}" srcOrd="2" destOrd="0" presId="urn:microsoft.com/office/officeart/2018/2/layout/IconVerticalSolidList"/>
    <dgm:cxn modelId="{60452903-71F9-4661-B73B-485AE8F837A2}" type="presParOf" srcId="{19CF5210-B0D4-4E1C-AE29-A5ACB1B8588E}" destId="{6E2F3927-6782-44F3-9EBE-CBD6E3B5A7C6}" srcOrd="0" destOrd="0" presId="urn:microsoft.com/office/officeart/2018/2/layout/IconVerticalSolidList"/>
    <dgm:cxn modelId="{CC0E88BC-3F95-45F8-B762-EF3F1006A892}" type="presParOf" srcId="{19CF5210-B0D4-4E1C-AE29-A5ACB1B8588E}" destId="{2CF308FF-6127-4A62-92FE-E9E6A6390638}" srcOrd="1" destOrd="0" presId="urn:microsoft.com/office/officeart/2018/2/layout/IconVerticalSolidList"/>
    <dgm:cxn modelId="{61FD64DA-6532-472E-B566-A5403652FD0C}" type="presParOf" srcId="{19CF5210-B0D4-4E1C-AE29-A5ACB1B8588E}" destId="{219F6FFE-0F2D-4C4A-90B4-8640355BE010}" srcOrd="2" destOrd="0" presId="urn:microsoft.com/office/officeart/2018/2/layout/IconVerticalSolidList"/>
    <dgm:cxn modelId="{EDE1BC48-7417-43B9-94D8-01BE49A140FC}" type="presParOf" srcId="{19CF5210-B0D4-4E1C-AE29-A5ACB1B8588E}" destId="{B1D93EC3-99B5-42B8-BEF5-2B18C1B518D6}" srcOrd="3" destOrd="0" presId="urn:microsoft.com/office/officeart/2018/2/layout/IconVerticalSolidList"/>
    <dgm:cxn modelId="{07E20624-B56E-4CDB-A3F5-978562B19B79}" type="presParOf" srcId="{654AC762-73F2-4B9C-A3FE-6399771D1398}" destId="{06CE10CA-23BA-453A-AFED-43E2450BB330}" srcOrd="3" destOrd="0" presId="urn:microsoft.com/office/officeart/2018/2/layout/IconVerticalSolidList"/>
    <dgm:cxn modelId="{4F4A5BBF-2E98-4F84-84FC-85BF821BF3AC}" type="presParOf" srcId="{654AC762-73F2-4B9C-A3FE-6399771D1398}" destId="{54038176-0767-46B1-A29D-48CC29D0694E}" srcOrd="4" destOrd="0" presId="urn:microsoft.com/office/officeart/2018/2/layout/IconVerticalSolidList"/>
    <dgm:cxn modelId="{0392EFB1-9D55-4D30-A561-F4ABBF56B052}" type="presParOf" srcId="{54038176-0767-46B1-A29D-48CC29D0694E}" destId="{3F852878-F953-4619-AA21-68DB570B7787}" srcOrd="0" destOrd="0" presId="urn:microsoft.com/office/officeart/2018/2/layout/IconVerticalSolidList"/>
    <dgm:cxn modelId="{9F83E537-A612-41D1-B3B5-F280D31EC10D}" type="presParOf" srcId="{54038176-0767-46B1-A29D-48CC29D0694E}" destId="{03B1B1BA-5F40-4B33-A0F0-B85EEE41C9C4}" srcOrd="1" destOrd="0" presId="urn:microsoft.com/office/officeart/2018/2/layout/IconVerticalSolidList"/>
    <dgm:cxn modelId="{8121B6A5-6B1B-47C4-BC38-5DD39A200D4E}" type="presParOf" srcId="{54038176-0767-46B1-A29D-48CC29D0694E}" destId="{07E3C908-6E93-47B9-BB1F-9F850A1D2994}" srcOrd="2" destOrd="0" presId="urn:microsoft.com/office/officeart/2018/2/layout/IconVerticalSolidList"/>
    <dgm:cxn modelId="{7737ECF4-C774-4A34-B4A8-5E4D5F07DC52}" type="presParOf" srcId="{54038176-0767-46B1-A29D-48CC29D0694E}" destId="{99B865EE-9266-429B-ABA5-CD7BA64C4BCA}" srcOrd="3" destOrd="0" presId="urn:microsoft.com/office/officeart/2018/2/layout/IconVerticalSolidList"/>
    <dgm:cxn modelId="{661C4983-CB61-496D-8B57-7C0DD1399742}" type="presParOf" srcId="{654AC762-73F2-4B9C-A3FE-6399771D1398}" destId="{574C0E02-AA30-42B8-85FE-D2C9A3868B32}" srcOrd="5" destOrd="0" presId="urn:microsoft.com/office/officeart/2018/2/layout/IconVerticalSolidList"/>
    <dgm:cxn modelId="{14988184-E261-4567-AA36-D1CA8E4CAC90}" type="presParOf" srcId="{654AC762-73F2-4B9C-A3FE-6399771D1398}" destId="{140E2A25-5685-41A3-BDAB-DF67885AFBF7}" srcOrd="6" destOrd="0" presId="urn:microsoft.com/office/officeart/2018/2/layout/IconVerticalSolidList"/>
    <dgm:cxn modelId="{7E37018C-621F-43DC-AA40-F364BDB1C8F7}" type="presParOf" srcId="{140E2A25-5685-41A3-BDAB-DF67885AFBF7}" destId="{CFD9296C-0847-45D8-87F3-22AFBBBA71F9}" srcOrd="0" destOrd="0" presId="urn:microsoft.com/office/officeart/2018/2/layout/IconVerticalSolidList"/>
    <dgm:cxn modelId="{A73119EE-45FF-443B-9239-C105FF97BB4D}" type="presParOf" srcId="{140E2A25-5685-41A3-BDAB-DF67885AFBF7}" destId="{2B7DFE13-B145-47D5-A414-A6E2DBEFA73F}" srcOrd="1" destOrd="0" presId="urn:microsoft.com/office/officeart/2018/2/layout/IconVerticalSolidList"/>
    <dgm:cxn modelId="{8FBD45C4-9C86-4661-855F-7DA67E473206}" type="presParOf" srcId="{140E2A25-5685-41A3-BDAB-DF67885AFBF7}" destId="{CC3E8DA8-94E2-460C-8E3F-4F8AAD0581B5}" srcOrd="2" destOrd="0" presId="urn:microsoft.com/office/officeart/2018/2/layout/IconVerticalSolidList"/>
    <dgm:cxn modelId="{38CB6FC2-03D4-4391-BECF-45815D7EBAAB}" type="presParOf" srcId="{140E2A25-5685-41A3-BDAB-DF67885AFBF7}" destId="{77480833-1D25-451D-ADA2-C176E5D5D2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BB9A1B-B4F8-439A-BCDD-18A3F524D3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130E1A-F573-40F2-B1C9-37F9568CA05B}">
      <dgm:prSet/>
      <dgm:spPr/>
      <dgm:t>
        <a:bodyPr/>
        <a:lstStyle/>
        <a:p>
          <a:r>
            <a:rPr lang="en-GB"/>
            <a:t>The </a:t>
          </a:r>
          <a:r>
            <a:rPr lang="en-GB" b="1"/>
            <a:t>most important </a:t>
          </a:r>
          <a:r>
            <a:rPr lang="en-GB"/>
            <a:t>section of the exam</a:t>
          </a:r>
          <a:endParaRPr lang="en-US"/>
        </a:p>
      </dgm:t>
    </dgm:pt>
    <dgm:pt modelId="{F3D02B53-8CCB-42A8-8D57-3A11D6991085}" type="parTrans" cxnId="{05CFAE3E-CC3C-4AC2-A292-35EC133BE331}">
      <dgm:prSet/>
      <dgm:spPr/>
      <dgm:t>
        <a:bodyPr/>
        <a:lstStyle/>
        <a:p>
          <a:endParaRPr lang="en-US"/>
        </a:p>
      </dgm:t>
    </dgm:pt>
    <dgm:pt modelId="{9B183917-A9F1-42F5-8FE8-D7B3909831FC}" type="sibTrans" cxnId="{05CFAE3E-CC3C-4AC2-A292-35EC133BE331}">
      <dgm:prSet/>
      <dgm:spPr/>
      <dgm:t>
        <a:bodyPr/>
        <a:lstStyle/>
        <a:p>
          <a:endParaRPr lang="en-US"/>
        </a:p>
      </dgm:t>
    </dgm:pt>
    <dgm:pt modelId="{EA54BB2C-B07C-4132-8907-427A8AC0378B}">
      <dgm:prSet/>
      <dgm:spPr/>
      <dgm:t>
        <a:bodyPr/>
        <a:lstStyle/>
        <a:p>
          <a:r>
            <a:rPr lang="en-GB"/>
            <a:t>7 choices – select one</a:t>
          </a:r>
          <a:endParaRPr lang="en-US"/>
        </a:p>
      </dgm:t>
    </dgm:pt>
    <dgm:pt modelId="{91243113-1F70-4015-8426-520C8D6327FA}" type="parTrans" cxnId="{D55F8960-812C-4B71-AFBA-1F1B3252ECE5}">
      <dgm:prSet/>
      <dgm:spPr/>
      <dgm:t>
        <a:bodyPr/>
        <a:lstStyle/>
        <a:p>
          <a:endParaRPr lang="en-US"/>
        </a:p>
      </dgm:t>
    </dgm:pt>
    <dgm:pt modelId="{BB64014F-3154-4537-82C8-E69286813450}" type="sibTrans" cxnId="{D55F8960-812C-4B71-AFBA-1F1B3252ECE5}">
      <dgm:prSet/>
      <dgm:spPr/>
      <dgm:t>
        <a:bodyPr/>
        <a:lstStyle/>
        <a:p>
          <a:endParaRPr lang="en-US"/>
        </a:p>
      </dgm:t>
    </dgm:pt>
    <dgm:pt modelId="{1D2D90BC-DBD0-4F54-B905-4F7F4D439461}">
      <dgm:prSet/>
      <dgm:spPr/>
      <dgm:t>
        <a:bodyPr/>
        <a:lstStyle/>
        <a:p>
          <a:r>
            <a:rPr lang="en-GB"/>
            <a:t>Questions </a:t>
          </a:r>
          <a:r>
            <a:rPr lang="en-GB" b="1" u="sng"/>
            <a:t>always genre-specific</a:t>
          </a:r>
          <a:endParaRPr lang="en-US"/>
        </a:p>
      </dgm:t>
    </dgm:pt>
    <dgm:pt modelId="{36C32914-408F-4922-845B-B39649DA7DEC}" type="parTrans" cxnId="{94C115D0-5325-4772-898A-58587F734C6E}">
      <dgm:prSet/>
      <dgm:spPr/>
      <dgm:t>
        <a:bodyPr/>
        <a:lstStyle/>
        <a:p>
          <a:endParaRPr lang="en-US"/>
        </a:p>
      </dgm:t>
    </dgm:pt>
    <dgm:pt modelId="{97F8FE67-2D7F-4FDB-8B78-0D5B297A058B}" type="sibTrans" cxnId="{94C115D0-5325-4772-898A-58587F734C6E}">
      <dgm:prSet/>
      <dgm:spPr/>
      <dgm:t>
        <a:bodyPr/>
        <a:lstStyle/>
        <a:p>
          <a:endParaRPr lang="en-US"/>
        </a:p>
      </dgm:t>
    </dgm:pt>
    <dgm:pt modelId="{7A01DA12-8CF6-44C2-970C-B0155F13E5E5}">
      <dgm:prSet/>
      <dgm:spPr/>
      <dgm:t>
        <a:bodyPr/>
        <a:lstStyle/>
        <a:p>
          <a:r>
            <a:rPr lang="en-GB" b="1"/>
            <a:t>Expect</a:t>
          </a:r>
          <a:r>
            <a:rPr lang="en-GB"/>
            <a:t>:</a:t>
          </a:r>
          <a:endParaRPr lang="en-US"/>
        </a:p>
      </dgm:t>
    </dgm:pt>
    <dgm:pt modelId="{A8CC4887-AB5E-4894-A3AF-7F10AC6C6070}" type="parTrans" cxnId="{3F51FEE1-A0CF-458B-9249-8523F498C16A}">
      <dgm:prSet/>
      <dgm:spPr/>
      <dgm:t>
        <a:bodyPr/>
        <a:lstStyle/>
        <a:p>
          <a:endParaRPr lang="en-US"/>
        </a:p>
      </dgm:t>
    </dgm:pt>
    <dgm:pt modelId="{8B97B242-0889-43E2-AA5A-85C8C3ECD54D}" type="sibTrans" cxnId="{3F51FEE1-A0CF-458B-9249-8523F498C16A}">
      <dgm:prSet/>
      <dgm:spPr/>
      <dgm:t>
        <a:bodyPr/>
        <a:lstStyle/>
        <a:p>
          <a:endParaRPr lang="en-US"/>
        </a:p>
      </dgm:t>
    </dgm:pt>
    <dgm:pt modelId="{2CEFCB41-7E76-4105-AFC5-6C07083BE138}">
      <dgm:prSet/>
      <dgm:spPr/>
      <dgm:t>
        <a:bodyPr/>
        <a:lstStyle/>
        <a:p>
          <a:r>
            <a:rPr lang="en-GB"/>
            <a:t>A speech</a:t>
          </a:r>
          <a:endParaRPr lang="en-US"/>
        </a:p>
      </dgm:t>
    </dgm:pt>
    <dgm:pt modelId="{E718E352-828C-4011-A76B-4A51BEBBA4D4}" type="parTrans" cxnId="{33223340-6051-42BA-A0B7-648F6530D0B4}">
      <dgm:prSet/>
      <dgm:spPr/>
      <dgm:t>
        <a:bodyPr/>
        <a:lstStyle/>
        <a:p>
          <a:endParaRPr lang="en-US"/>
        </a:p>
      </dgm:t>
    </dgm:pt>
    <dgm:pt modelId="{78ADE0DE-352F-4C2D-B17E-2BFA5F2C668D}" type="sibTrans" cxnId="{33223340-6051-42BA-A0B7-648F6530D0B4}">
      <dgm:prSet/>
      <dgm:spPr/>
      <dgm:t>
        <a:bodyPr/>
        <a:lstStyle/>
        <a:p>
          <a:endParaRPr lang="en-US"/>
        </a:p>
      </dgm:t>
    </dgm:pt>
    <dgm:pt modelId="{B7602177-C697-48CA-8F8E-649EBE47CEB9}">
      <dgm:prSet/>
      <dgm:spPr/>
      <dgm:t>
        <a:bodyPr/>
        <a:lstStyle/>
        <a:p>
          <a:r>
            <a:rPr lang="en-GB"/>
            <a:t>A personal essay</a:t>
          </a:r>
          <a:endParaRPr lang="en-US"/>
        </a:p>
      </dgm:t>
    </dgm:pt>
    <dgm:pt modelId="{1DA905CE-DC75-409B-8B61-4769EC2DC591}" type="parTrans" cxnId="{146A83E6-19A1-48C8-B41F-E894150F2CAF}">
      <dgm:prSet/>
      <dgm:spPr/>
      <dgm:t>
        <a:bodyPr/>
        <a:lstStyle/>
        <a:p>
          <a:endParaRPr lang="en-US"/>
        </a:p>
      </dgm:t>
    </dgm:pt>
    <dgm:pt modelId="{7EE391E7-8AAF-4479-AFF0-4CE4FFE7BF4C}" type="sibTrans" cxnId="{146A83E6-19A1-48C8-B41F-E894150F2CAF}">
      <dgm:prSet/>
      <dgm:spPr/>
      <dgm:t>
        <a:bodyPr/>
        <a:lstStyle/>
        <a:p>
          <a:endParaRPr lang="en-US"/>
        </a:p>
      </dgm:t>
    </dgm:pt>
    <dgm:pt modelId="{64DA24F3-56B6-4527-A09F-D59B1F7EF239}">
      <dgm:prSet/>
      <dgm:spPr/>
      <dgm:t>
        <a:bodyPr/>
        <a:lstStyle/>
        <a:p>
          <a:r>
            <a:rPr lang="en-GB"/>
            <a:t>A short story</a:t>
          </a:r>
          <a:endParaRPr lang="en-US"/>
        </a:p>
      </dgm:t>
    </dgm:pt>
    <dgm:pt modelId="{5967DE8A-A025-4E73-86D0-D11A44F17679}" type="parTrans" cxnId="{8242E6DB-0F2F-4040-BABA-2F3A79DBB751}">
      <dgm:prSet/>
      <dgm:spPr/>
      <dgm:t>
        <a:bodyPr/>
        <a:lstStyle/>
        <a:p>
          <a:endParaRPr lang="en-US"/>
        </a:p>
      </dgm:t>
    </dgm:pt>
    <dgm:pt modelId="{FEF4FB43-678D-4034-A44E-4D14488A7F01}" type="sibTrans" cxnId="{8242E6DB-0F2F-4040-BABA-2F3A79DBB751}">
      <dgm:prSet/>
      <dgm:spPr/>
      <dgm:t>
        <a:bodyPr/>
        <a:lstStyle/>
        <a:p>
          <a:endParaRPr lang="en-US"/>
        </a:p>
      </dgm:t>
    </dgm:pt>
    <dgm:pt modelId="{6644DC88-EEE1-4B44-B58A-E24BB2201D3A}">
      <dgm:prSet/>
      <dgm:spPr/>
      <dgm:t>
        <a:bodyPr/>
        <a:lstStyle/>
        <a:p>
          <a:r>
            <a:rPr lang="en-GB"/>
            <a:t>A discursive essay</a:t>
          </a:r>
          <a:endParaRPr lang="en-US"/>
        </a:p>
      </dgm:t>
    </dgm:pt>
    <dgm:pt modelId="{EC8797B3-EE79-45BF-9B62-64A8143DD076}" type="parTrans" cxnId="{8E76FFDB-B513-4E4A-A53A-FBCF49BB8C07}">
      <dgm:prSet/>
      <dgm:spPr/>
      <dgm:t>
        <a:bodyPr/>
        <a:lstStyle/>
        <a:p>
          <a:endParaRPr lang="en-US"/>
        </a:p>
      </dgm:t>
    </dgm:pt>
    <dgm:pt modelId="{533279CD-8EE5-4D4B-88A3-BF34A38C2894}" type="sibTrans" cxnId="{8E76FFDB-B513-4E4A-A53A-FBCF49BB8C07}">
      <dgm:prSet/>
      <dgm:spPr/>
      <dgm:t>
        <a:bodyPr/>
        <a:lstStyle/>
        <a:p>
          <a:endParaRPr lang="en-US"/>
        </a:p>
      </dgm:t>
    </dgm:pt>
    <dgm:pt modelId="{66244682-C976-414C-A7B7-1BAA508EB9DF}">
      <dgm:prSet/>
      <dgm:spPr/>
      <dgm:t>
        <a:bodyPr/>
        <a:lstStyle/>
        <a:p>
          <a:r>
            <a:rPr lang="en-GB" b="1"/>
            <a:t>There will also likely be an option to write</a:t>
          </a:r>
          <a:r>
            <a:rPr lang="en-GB"/>
            <a:t>: </a:t>
          </a:r>
          <a:endParaRPr lang="en-US"/>
        </a:p>
      </dgm:t>
    </dgm:pt>
    <dgm:pt modelId="{E6DF65C9-E90E-4E8E-A1EE-4B39B4EAC975}" type="parTrans" cxnId="{9DE0D45D-0308-477D-A477-8FF11F3DC6F0}">
      <dgm:prSet/>
      <dgm:spPr/>
      <dgm:t>
        <a:bodyPr/>
        <a:lstStyle/>
        <a:p>
          <a:endParaRPr lang="en-US"/>
        </a:p>
      </dgm:t>
    </dgm:pt>
    <dgm:pt modelId="{CBD78AA9-6EC2-4AA8-9ADF-907E61FA35B2}" type="sibTrans" cxnId="{9DE0D45D-0308-477D-A477-8FF11F3DC6F0}">
      <dgm:prSet/>
      <dgm:spPr/>
      <dgm:t>
        <a:bodyPr/>
        <a:lstStyle/>
        <a:p>
          <a:endParaRPr lang="en-US"/>
        </a:p>
      </dgm:t>
    </dgm:pt>
    <dgm:pt modelId="{80F1AFEE-BA79-4974-BED2-94ACFF497EF2}">
      <dgm:prSet/>
      <dgm:spPr/>
      <dgm:t>
        <a:bodyPr/>
        <a:lstStyle/>
        <a:p>
          <a:r>
            <a:rPr lang="en-GB"/>
            <a:t>A descriptive essay</a:t>
          </a:r>
          <a:endParaRPr lang="en-US"/>
        </a:p>
      </dgm:t>
    </dgm:pt>
    <dgm:pt modelId="{605EDF01-4A43-4599-9C10-0889AFB562BE}" type="parTrans" cxnId="{99EDB7C5-0F51-46E6-9E62-D29DD4F00C3D}">
      <dgm:prSet/>
      <dgm:spPr/>
      <dgm:t>
        <a:bodyPr/>
        <a:lstStyle/>
        <a:p>
          <a:endParaRPr lang="en-US"/>
        </a:p>
      </dgm:t>
    </dgm:pt>
    <dgm:pt modelId="{370940AF-5A1A-4429-90A5-449FD1A73CBE}" type="sibTrans" cxnId="{99EDB7C5-0F51-46E6-9E62-D29DD4F00C3D}">
      <dgm:prSet/>
      <dgm:spPr/>
      <dgm:t>
        <a:bodyPr/>
        <a:lstStyle/>
        <a:p>
          <a:endParaRPr lang="en-US"/>
        </a:p>
      </dgm:t>
    </dgm:pt>
    <dgm:pt modelId="{FD7BF436-3C10-4142-87FF-4B839E232392}">
      <dgm:prSet/>
      <dgm:spPr/>
      <dgm:t>
        <a:bodyPr/>
        <a:lstStyle/>
        <a:p>
          <a:r>
            <a:rPr lang="en-GB"/>
            <a:t>A persuasive essay</a:t>
          </a:r>
          <a:endParaRPr lang="en-US"/>
        </a:p>
      </dgm:t>
    </dgm:pt>
    <dgm:pt modelId="{80820AE0-1ED5-4E31-8907-762D95C42D31}" type="parTrans" cxnId="{DEC07E58-4796-4E63-BF75-5517A4409879}">
      <dgm:prSet/>
      <dgm:spPr/>
      <dgm:t>
        <a:bodyPr/>
        <a:lstStyle/>
        <a:p>
          <a:endParaRPr lang="en-US"/>
        </a:p>
      </dgm:t>
    </dgm:pt>
    <dgm:pt modelId="{94896964-01E3-4AF0-8997-6FB51005BC59}" type="sibTrans" cxnId="{DEC07E58-4796-4E63-BF75-5517A4409879}">
      <dgm:prSet/>
      <dgm:spPr/>
      <dgm:t>
        <a:bodyPr/>
        <a:lstStyle/>
        <a:p>
          <a:endParaRPr lang="en-US"/>
        </a:p>
      </dgm:t>
    </dgm:pt>
    <dgm:pt modelId="{B9A9C801-5205-4AFB-A1F5-2BD92284DD54}">
      <dgm:prSet/>
      <dgm:spPr/>
      <dgm:t>
        <a:bodyPr/>
        <a:lstStyle/>
        <a:p>
          <a:r>
            <a:rPr lang="en-GB"/>
            <a:t>A magazine / newspaper article</a:t>
          </a:r>
          <a:endParaRPr lang="en-US"/>
        </a:p>
      </dgm:t>
    </dgm:pt>
    <dgm:pt modelId="{9159B4B1-D1D2-4B1C-83EC-951F08F3AEB3}" type="parTrans" cxnId="{3149E7E2-D012-4EA2-8C7E-CBA7C9899130}">
      <dgm:prSet/>
      <dgm:spPr/>
      <dgm:t>
        <a:bodyPr/>
        <a:lstStyle/>
        <a:p>
          <a:endParaRPr lang="en-US"/>
        </a:p>
      </dgm:t>
    </dgm:pt>
    <dgm:pt modelId="{B73445C5-9E80-49AD-AA02-47A7FD02D137}" type="sibTrans" cxnId="{3149E7E2-D012-4EA2-8C7E-CBA7C9899130}">
      <dgm:prSet/>
      <dgm:spPr/>
      <dgm:t>
        <a:bodyPr/>
        <a:lstStyle/>
        <a:p>
          <a:endParaRPr lang="en-US"/>
        </a:p>
      </dgm:t>
    </dgm:pt>
    <dgm:pt modelId="{9B341F89-FDB1-EE43-B3F2-64C71D57BCDE}" type="pres">
      <dgm:prSet presAssocID="{CEBB9A1B-B4F8-439A-BCDD-18A3F524D3C2}" presName="linear" presStyleCnt="0">
        <dgm:presLayoutVars>
          <dgm:animLvl val="lvl"/>
          <dgm:resizeHandles val="exact"/>
        </dgm:presLayoutVars>
      </dgm:prSet>
      <dgm:spPr/>
    </dgm:pt>
    <dgm:pt modelId="{227B9DE1-74C1-DC45-B3F1-32EB85EFDE81}" type="pres">
      <dgm:prSet presAssocID="{C4130E1A-F573-40F2-B1C9-37F9568CA05B}" presName="parentText" presStyleLbl="node1" presStyleIdx="0" presStyleCnt="5">
        <dgm:presLayoutVars>
          <dgm:chMax val="0"/>
          <dgm:bulletEnabled val="1"/>
        </dgm:presLayoutVars>
      </dgm:prSet>
      <dgm:spPr/>
    </dgm:pt>
    <dgm:pt modelId="{41BA02C9-8DDA-8543-8357-66FEF44E3D19}" type="pres">
      <dgm:prSet presAssocID="{9B183917-A9F1-42F5-8FE8-D7B3909831FC}" presName="spacer" presStyleCnt="0"/>
      <dgm:spPr/>
    </dgm:pt>
    <dgm:pt modelId="{62BAA7A6-44C3-254F-893E-8DF9C6C5C963}" type="pres">
      <dgm:prSet presAssocID="{EA54BB2C-B07C-4132-8907-427A8AC0378B}" presName="parentText" presStyleLbl="node1" presStyleIdx="1" presStyleCnt="5">
        <dgm:presLayoutVars>
          <dgm:chMax val="0"/>
          <dgm:bulletEnabled val="1"/>
        </dgm:presLayoutVars>
      </dgm:prSet>
      <dgm:spPr/>
    </dgm:pt>
    <dgm:pt modelId="{8A31C7AE-4D1B-454B-85D2-C6385EAEF8E5}" type="pres">
      <dgm:prSet presAssocID="{BB64014F-3154-4537-82C8-E69286813450}" presName="spacer" presStyleCnt="0"/>
      <dgm:spPr/>
    </dgm:pt>
    <dgm:pt modelId="{2E47FC70-C2E8-B34B-BE47-0C3521ED2AAD}" type="pres">
      <dgm:prSet presAssocID="{1D2D90BC-DBD0-4F54-B905-4F7F4D439461}" presName="parentText" presStyleLbl="node1" presStyleIdx="2" presStyleCnt="5">
        <dgm:presLayoutVars>
          <dgm:chMax val="0"/>
          <dgm:bulletEnabled val="1"/>
        </dgm:presLayoutVars>
      </dgm:prSet>
      <dgm:spPr/>
    </dgm:pt>
    <dgm:pt modelId="{5E5B3005-EA04-834E-AFD6-096AFD75C02C}" type="pres">
      <dgm:prSet presAssocID="{97F8FE67-2D7F-4FDB-8B78-0D5B297A058B}" presName="spacer" presStyleCnt="0"/>
      <dgm:spPr/>
    </dgm:pt>
    <dgm:pt modelId="{5F7188EE-6C45-2A48-808E-B8EB21C4A7BD}" type="pres">
      <dgm:prSet presAssocID="{7A01DA12-8CF6-44C2-970C-B0155F13E5E5}" presName="parentText" presStyleLbl="node1" presStyleIdx="3" presStyleCnt="5">
        <dgm:presLayoutVars>
          <dgm:chMax val="0"/>
          <dgm:bulletEnabled val="1"/>
        </dgm:presLayoutVars>
      </dgm:prSet>
      <dgm:spPr/>
    </dgm:pt>
    <dgm:pt modelId="{C486CDB2-8E86-7B48-A7E5-9A994DCC0713}" type="pres">
      <dgm:prSet presAssocID="{7A01DA12-8CF6-44C2-970C-B0155F13E5E5}" presName="childText" presStyleLbl="revTx" presStyleIdx="0" presStyleCnt="2">
        <dgm:presLayoutVars>
          <dgm:bulletEnabled val="1"/>
        </dgm:presLayoutVars>
      </dgm:prSet>
      <dgm:spPr/>
    </dgm:pt>
    <dgm:pt modelId="{717D3AD0-80F3-EC4A-88CC-FFBE4A202384}" type="pres">
      <dgm:prSet presAssocID="{66244682-C976-414C-A7B7-1BAA508EB9DF}" presName="parentText" presStyleLbl="node1" presStyleIdx="4" presStyleCnt="5">
        <dgm:presLayoutVars>
          <dgm:chMax val="0"/>
          <dgm:bulletEnabled val="1"/>
        </dgm:presLayoutVars>
      </dgm:prSet>
      <dgm:spPr/>
    </dgm:pt>
    <dgm:pt modelId="{CAFAFC35-E9E0-934A-B893-8E2B332767BA}" type="pres">
      <dgm:prSet presAssocID="{66244682-C976-414C-A7B7-1BAA508EB9DF}" presName="childText" presStyleLbl="revTx" presStyleIdx="1" presStyleCnt="2">
        <dgm:presLayoutVars>
          <dgm:bulletEnabled val="1"/>
        </dgm:presLayoutVars>
      </dgm:prSet>
      <dgm:spPr/>
    </dgm:pt>
  </dgm:ptLst>
  <dgm:cxnLst>
    <dgm:cxn modelId="{956D7E2A-C4DD-9D4D-A196-2EFD69E55EAE}" type="presOf" srcId="{C4130E1A-F573-40F2-B1C9-37F9568CA05B}" destId="{227B9DE1-74C1-DC45-B3F1-32EB85EFDE81}" srcOrd="0" destOrd="0" presId="urn:microsoft.com/office/officeart/2005/8/layout/vList2"/>
    <dgm:cxn modelId="{94497F30-5098-884C-A24E-4462A47B1E5D}" type="presOf" srcId="{FD7BF436-3C10-4142-87FF-4B839E232392}" destId="{CAFAFC35-E9E0-934A-B893-8E2B332767BA}" srcOrd="0" destOrd="1" presId="urn:microsoft.com/office/officeart/2005/8/layout/vList2"/>
    <dgm:cxn modelId="{05CFAE3E-CC3C-4AC2-A292-35EC133BE331}" srcId="{CEBB9A1B-B4F8-439A-BCDD-18A3F524D3C2}" destId="{C4130E1A-F573-40F2-B1C9-37F9568CA05B}" srcOrd="0" destOrd="0" parTransId="{F3D02B53-8CCB-42A8-8D57-3A11D6991085}" sibTransId="{9B183917-A9F1-42F5-8FE8-D7B3909831FC}"/>
    <dgm:cxn modelId="{2D6AF83E-98D7-7E4C-8001-552D71529BC3}" type="presOf" srcId="{80F1AFEE-BA79-4974-BED2-94ACFF497EF2}" destId="{CAFAFC35-E9E0-934A-B893-8E2B332767BA}" srcOrd="0" destOrd="0" presId="urn:microsoft.com/office/officeart/2005/8/layout/vList2"/>
    <dgm:cxn modelId="{33223340-6051-42BA-A0B7-648F6530D0B4}" srcId="{7A01DA12-8CF6-44C2-970C-B0155F13E5E5}" destId="{2CEFCB41-7E76-4105-AFC5-6C07083BE138}" srcOrd="0" destOrd="0" parTransId="{E718E352-828C-4011-A76B-4A51BEBBA4D4}" sibTransId="{78ADE0DE-352F-4C2D-B17E-2BFA5F2C668D}"/>
    <dgm:cxn modelId="{9DE0D45D-0308-477D-A477-8FF11F3DC6F0}" srcId="{CEBB9A1B-B4F8-439A-BCDD-18A3F524D3C2}" destId="{66244682-C976-414C-A7B7-1BAA508EB9DF}" srcOrd="4" destOrd="0" parTransId="{E6DF65C9-E90E-4E8E-A1EE-4B39B4EAC975}" sibTransId="{CBD78AA9-6EC2-4AA8-9ADF-907E61FA35B2}"/>
    <dgm:cxn modelId="{D55F8960-812C-4B71-AFBA-1F1B3252ECE5}" srcId="{CEBB9A1B-B4F8-439A-BCDD-18A3F524D3C2}" destId="{EA54BB2C-B07C-4132-8907-427A8AC0378B}" srcOrd="1" destOrd="0" parTransId="{91243113-1F70-4015-8426-520C8D6327FA}" sibTransId="{BB64014F-3154-4537-82C8-E69286813450}"/>
    <dgm:cxn modelId="{9655AE47-C24B-7C42-8149-9EAAEF595730}" type="presOf" srcId="{CEBB9A1B-B4F8-439A-BCDD-18A3F524D3C2}" destId="{9B341F89-FDB1-EE43-B3F2-64C71D57BCDE}" srcOrd="0" destOrd="0" presId="urn:microsoft.com/office/officeart/2005/8/layout/vList2"/>
    <dgm:cxn modelId="{6452466A-6BF4-B242-8F15-80722C3639BC}" type="presOf" srcId="{B9A9C801-5205-4AFB-A1F5-2BD92284DD54}" destId="{CAFAFC35-E9E0-934A-B893-8E2B332767BA}" srcOrd="0" destOrd="2" presId="urn:microsoft.com/office/officeart/2005/8/layout/vList2"/>
    <dgm:cxn modelId="{1BAC2150-AD19-884D-A61D-AAEA432E4BFA}" type="presOf" srcId="{EA54BB2C-B07C-4132-8907-427A8AC0378B}" destId="{62BAA7A6-44C3-254F-893E-8DF9C6C5C963}" srcOrd="0" destOrd="0" presId="urn:microsoft.com/office/officeart/2005/8/layout/vList2"/>
    <dgm:cxn modelId="{DEC07E58-4796-4E63-BF75-5517A4409879}" srcId="{66244682-C976-414C-A7B7-1BAA508EB9DF}" destId="{FD7BF436-3C10-4142-87FF-4B839E232392}" srcOrd="1" destOrd="0" parTransId="{80820AE0-1ED5-4E31-8907-762D95C42D31}" sibTransId="{94896964-01E3-4AF0-8997-6FB51005BC59}"/>
    <dgm:cxn modelId="{DDF89291-8185-FB49-9293-7262AAF0E4C7}" type="presOf" srcId="{66244682-C976-414C-A7B7-1BAA508EB9DF}" destId="{717D3AD0-80F3-EC4A-88CC-FFBE4A202384}" srcOrd="0" destOrd="0" presId="urn:microsoft.com/office/officeart/2005/8/layout/vList2"/>
    <dgm:cxn modelId="{04396193-FF98-F943-9176-999EBB9B99C8}" type="presOf" srcId="{B7602177-C697-48CA-8F8E-649EBE47CEB9}" destId="{C486CDB2-8E86-7B48-A7E5-9A994DCC0713}" srcOrd="0" destOrd="1" presId="urn:microsoft.com/office/officeart/2005/8/layout/vList2"/>
    <dgm:cxn modelId="{99EDB7C5-0F51-46E6-9E62-D29DD4F00C3D}" srcId="{66244682-C976-414C-A7B7-1BAA508EB9DF}" destId="{80F1AFEE-BA79-4974-BED2-94ACFF497EF2}" srcOrd="0" destOrd="0" parTransId="{605EDF01-4A43-4599-9C10-0889AFB562BE}" sibTransId="{370940AF-5A1A-4429-90A5-449FD1A73CBE}"/>
    <dgm:cxn modelId="{D997C4CF-A695-A14C-A968-081E5B34341C}" type="presOf" srcId="{2CEFCB41-7E76-4105-AFC5-6C07083BE138}" destId="{C486CDB2-8E86-7B48-A7E5-9A994DCC0713}" srcOrd="0" destOrd="0" presId="urn:microsoft.com/office/officeart/2005/8/layout/vList2"/>
    <dgm:cxn modelId="{94C115D0-5325-4772-898A-58587F734C6E}" srcId="{CEBB9A1B-B4F8-439A-BCDD-18A3F524D3C2}" destId="{1D2D90BC-DBD0-4F54-B905-4F7F4D439461}" srcOrd="2" destOrd="0" parTransId="{36C32914-408F-4922-845B-B39649DA7DEC}" sibTransId="{97F8FE67-2D7F-4FDB-8B78-0D5B297A058B}"/>
    <dgm:cxn modelId="{AE8B8CD6-F3E2-B741-AED3-FD6D16B02253}" type="presOf" srcId="{1D2D90BC-DBD0-4F54-B905-4F7F4D439461}" destId="{2E47FC70-C2E8-B34B-BE47-0C3521ED2AAD}" srcOrd="0" destOrd="0" presId="urn:microsoft.com/office/officeart/2005/8/layout/vList2"/>
    <dgm:cxn modelId="{8242E6DB-0F2F-4040-BABA-2F3A79DBB751}" srcId="{7A01DA12-8CF6-44C2-970C-B0155F13E5E5}" destId="{64DA24F3-56B6-4527-A09F-D59B1F7EF239}" srcOrd="2" destOrd="0" parTransId="{5967DE8A-A025-4E73-86D0-D11A44F17679}" sibTransId="{FEF4FB43-678D-4034-A44E-4D14488A7F01}"/>
    <dgm:cxn modelId="{8E76FFDB-B513-4E4A-A53A-FBCF49BB8C07}" srcId="{7A01DA12-8CF6-44C2-970C-B0155F13E5E5}" destId="{6644DC88-EEE1-4B44-B58A-E24BB2201D3A}" srcOrd="3" destOrd="0" parTransId="{EC8797B3-EE79-45BF-9B62-64A8143DD076}" sibTransId="{533279CD-8EE5-4D4B-88A3-BF34A38C2894}"/>
    <dgm:cxn modelId="{AAA10EDC-5945-AF42-9F2C-080E0100240D}" type="presOf" srcId="{7A01DA12-8CF6-44C2-970C-B0155F13E5E5}" destId="{5F7188EE-6C45-2A48-808E-B8EB21C4A7BD}" srcOrd="0" destOrd="0" presId="urn:microsoft.com/office/officeart/2005/8/layout/vList2"/>
    <dgm:cxn modelId="{3F51FEE1-A0CF-458B-9249-8523F498C16A}" srcId="{CEBB9A1B-B4F8-439A-BCDD-18A3F524D3C2}" destId="{7A01DA12-8CF6-44C2-970C-B0155F13E5E5}" srcOrd="3" destOrd="0" parTransId="{A8CC4887-AB5E-4894-A3AF-7F10AC6C6070}" sibTransId="{8B97B242-0889-43E2-AA5A-85C8C3ECD54D}"/>
    <dgm:cxn modelId="{3149E7E2-D012-4EA2-8C7E-CBA7C9899130}" srcId="{66244682-C976-414C-A7B7-1BAA508EB9DF}" destId="{B9A9C801-5205-4AFB-A1F5-2BD92284DD54}" srcOrd="2" destOrd="0" parTransId="{9159B4B1-D1D2-4B1C-83EC-951F08F3AEB3}" sibTransId="{B73445C5-9E80-49AD-AA02-47A7FD02D137}"/>
    <dgm:cxn modelId="{146A83E6-19A1-48C8-B41F-E894150F2CAF}" srcId="{7A01DA12-8CF6-44C2-970C-B0155F13E5E5}" destId="{B7602177-C697-48CA-8F8E-649EBE47CEB9}" srcOrd="1" destOrd="0" parTransId="{1DA905CE-DC75-409B-8B61-4769EC2DC591}" sibTransId="{7EE391E7-8AAF-4479-AFF0-4CE4FFE7BF4C}"/>
    <dgm:cxn modelId="{5A4E8CE7-515D-9E46-9655-7CDD7B52483B}" type="presOf" srcId="{64DA24F3-56B6-4527-A09F-D59B1F7EF239}" destId="{C486CDB2-8E86-7B48-A7E5-9A994DCC0713}" srcOrd="0" destOrd="2" presId="urn:microsoft.com/office/officeart/2005/8/layout/vList2"/>
    <dgm:cxn modelId="{ADD1C7F0-43CC-304A-BF49-7B71077EE3FA}" type="presOf" srcId="{6644DC88-EEE1-4B44-B58A-E24BB2201D3A}" destId="{C486CDB2-8E86-7B48-A7E5-9A994DCC0713}" srcOrd="0" destOrd="3" presId="urn:microsoft.com/office/officeart/2005/8/layout/vList2"/>
    <dgm:cxn modelId="{B9822350-145F-A341-896D-D0B1E3017903}" type="presParOf" srcId="{9B341F89-FDB1-EE43-B3F2-64C71D57BCDE}" destId="{227B9DE1-74C1-DC45-B3F1-32EB85EFDE81}" srcOrd="0" destOrd="0" presId="urn:microsoft.com/office/officeart/2005/8/layout/vList2"/>
    <dgm:cxn modelId="{D985F77F-1474-C84C-A826-94E8F47F4D83}" type="presParOf" srcId="{9B341F89-FDB1-EE43-B3F2-64C71D57BCDE}" destId="{41BA02C9-8DDA-8543-8357-66FEF44E3D19}" srcOrd="1" destOrd="0" presId="urn:microsoft.com/office/officeart/2005/8/layout/vList2"/>
    <dgm:cxn modelId="{C84739CE-840E-E146-9725-A37779B2C4CF}" type="presParOf" srcId="{9B341F89-FDB1-EE43-B3F2-64C71D57BCDE}" destId="{62BAA7A6-44C3-254F-893E-8DF9C6C5C963}" srcOrd="2" destOrd="0" presId="urn:microsoft.com/office/officeart/2005/8/layout/vList2"/>
    <dgm:cxn modelId="{3D93E6D2-FD0C-BC43-85D6-C664518CB5AD}" type="presParOf" srcId="{9B341F89-FDB1-EE43-B3F2-64C71D57BCDE}" destId="{8A31C7AE-4D1B-454B-85D2-C6385EAEF8E5}" srcOrd="3" destOrd="0" presId="urn:microsoft.com/office/officeart/2005/8/layout/vList2"/>
    <dgm:cxn modelId="{77EE06FB-5F23-6A46-8CBB-EA806555ECEB}" type="presParOf" srcId="{9B341F89-FDB1-EE43-B3F2-64C71D57BCDE}" destId="{2E47FC70-C2E8-B34B-BE47-0C3521ED2AAD}" srcOrd="4" destOrd="0" presId="urn:microsoft.com/office/officeart/2005/8/layout/vList2"/>
    <dgm:cxn modelId="{5A6E8097-891B-6947-ACEF-4DC90621FA1E}" type="presParOf" srcId="{9B341F89-FDB1-EE43-B3F2-64C71D57BCDE}" destId="{5E5B3005-EA04-834E-AFD6-096AFD75C02C}" srcOrd="5" destOrd="0" presId="urn:microsoft.com/office/officeart/2005/8/layout/vList2"/>
    <dgm:cxn modelId="{794BE1D4-FC02-7042-AE8F-75AD69CC2A38}" type="presParOf" srcId="{9B341F89-FDB1-EE43-B3F2-64C71D57BCDE}" destId="{5F7188EE-6C45-2A48-808E-B8EB21C4A7BD}" srcOrd="6" destOrd="0" presId="urn:microsoft.com/office/officeart/2005/8/layout/vList2"/>
    <dgm:cxn modelId="{F6BA598C-67C1-274E-93B1-9076BCEF3091}" type="presParOf" srcId="{9B341F89-FDB1-EE43-B3F2-64C71D57BCDE}" destId="{C486CDB2-8E86-7B48-A7E5-9A994DCC0713}" srcOrd="7" destOrd="0" presId="urn:microsoft.com/office/officeart/2005/8/layout/vList2"/>
    <dgm:cxn modelId="{826F06B5-1B7F-5340-BA24-0C3929469DCF}" type="presParOf" srcId="{9B341F89-FDB1-EE43-B3F2-64C71D57BCDE}" destId="{717D3AD0-80F3-EC4A-88CC-FFBE4A202384}" srcOrd="8" destOrd="0" presId="urn:microsoft.com/office/officeart/2005/8/layout/vList2"/>
    <dgm:cxn modelId="{BDC37EC1-3593-A74C-954D-B632BFEC0F5B}" type="presParOf" srcId="{9B341F89-FDB1-EE43-B3F2-64C71D57BCDE}" destId="{CAFAFC35-E9E0-934A-B893-8E2B332767BA}"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A2321-6137-459D-B963-1817E954778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5E13EBE8-4CEF-437B-8F5C-B53855355BED}">
      <dgm:prSet/>
      <dgm:spPr/>
      <dgm:t>
        <a:bodyPr/>
        <a:lstStyle/>
        <a:p>
          <a:r>
            <a:rPr lang="en-GB"/>
            <a:t>Tasks are genre-specific, so:</a:t>
          </a:r>
          <a:endParaRPr lang="en-US"/>
        </a:p>
      </dgm:t>
    </dgm:pt>
    <dgm:pt modelId="{0CB777FE-BA4A-4D34-9449-607C2F2BF98B}" type="parTrans" cxnId="{C69D656D-E1A3-49EF-BC05-9981F5C829C9}">
      <dgm:prSet/>
      <dgm:spPr/>
      <dgm:t>
        <a:bodyPr/>
        <a:lstStyle/>
        <a:p>
          <a:endParaRPr lang="en-US"/>
        </a:p>
      </dgm:t>
    </dgm:pt>
    <dgm:pt modelId="{0BF0D873-E8D7-4C20-920B-FF78FE910508}" type="sibTrans" cxnId="{C69D656D-E1A3-49EF-BC05-9981F5C829C9}">
      <dgm:prSet/>
      <dgm:spPr/>
      <dgm:t>
        <a:bodyPr/>
        <a:lstStyle/>
        <a:p>
          <a:endParaRPr lang="en-US"/>
        </a:p>
      </dgm:t>
    </dgm:pt>
    <dgm:pt modelId="{707DF6EE-48A8-4C55-BA1B-BC212CAEC920}">
      <dgm:prSet/>
      <dgm:spPr/>
      <dgm:t>
        <a:bodyPr/>
        <a:lstStyle/>
        <a:p>
          <a:r>
            <a:rPr lang="en-GB"/>
            <a:t>A </a:t>
          </a:r>
          <a:r>
            <a:rPr lang="en-GB" b="1"/>
            <a:t>short story</a:t>
          </a:r>
          <a:r>
            <a:rPr lang="en-GB"/>
            <a:t> should contain obvious elements of narrative / aesthetic language</a:t>
          </a:r>
          <a:endParaRPr lang="en-US"/>
        </a:p>
      </dgm:t>
    </dgm:pt>
    <dgm:pt modelId="{BCB2E016-A355-47C4-BE10-78E29E846768}" type="parTrans" cxnId="{9FC1CB97-2FC9-49B3-B8A0-E859894AD1FD}">
      <dgm:prSet/>
      <dgm:spPr/>
      <dgm:t>
        <a:bodyPr/>
        <a:lstStyle/>
        <a:p>
          <a:endParaRPr lang="en-US"/>
        </a:p>
      </dgm:t>
    </dgm:pt>
    <dgm:pt modelId="{414C5ED3-221C-456E-B04F-B8AFF2875C42}" type="sibTrans" cxnId="{9FC1CB97-2FC9-49B3-B8A0-E859894AD1FD}">
      <dgm:prSet/>
      <dgm:spPr/>
      <dgm:t>
        <a:bodyPr/>
        <a:lstStyle/>
        <a:p>
          <a:endParaRPr lang="en-US"/>
        </a:p>
      </dgm:t>
    </dgm:pt>
    <dgm:pt modelId="{35F0CA1C-F93D-4A7A-B87C-83E5924840BB}">
      <dgm:prSet/>
      <dgm:spPr/>
      <dgm:t>
        <a:bodyPr/>
        <a:lstStyle/>
        <a:p>
          <a:r>
            <a:rPr lang="en-GB"/>
            <a:t>A </a:t>
          </a:r>
          <a:r>
            <a:rPr lang="en-GB" b="1"/>
            <a:t>speech</a:t>
          </a:r>
          <a:r>
            <a:rPr lang="en-GB"/>
            <a:t> should display an understanding of persuasive and argumentative techniques</a:t>
          </a:r>
          <a:endParaRPr lang="en-US"/>
        </a:p>
      </dgm:t>
    </dgm:pt>
    <dgm:pt modelId="{1475067A-B4A4-434C-B04E-39FFD4AE56C1}" type="parTrans" cxnId="{7398F6E5-3163-4978-B266-1BA90F4F53AE}">
      <dgm:prSet/>
      <dgm:spPr/>
      <dgm:t>
        <a:bodyPr/>
        <a:lstStyle/>
        <a:p>
          <a:endParaRPr lang="en-US"/>
        </a:p>
      </dgm:t>
    </dgm:pt>
    <dgm:pt modelId="{201B476E-1229-4114-ABB1-FB849C904BCA}" type="sibTrans" cxnId="{7398F6E5-3163-4978-B266-1BA90F4F53AE}">
      <dgm:prSet/>
      <dgm:spPr/>
      <dgm:t>
        <a:bodyPr/>
        <a:lstStyle/>
        <a:p>
          <a:endParaRPr lang="en-US"/>
        </a:p>
      </dgm:t>
    </dgm:pt>
    <dgm:pt modelId="{DBC480BA-5771-4EE5-A38A-69D96A73D856}">
      <dgm:prSet/>
      <dgm:spPr/>
      <dgm:t>
        <a:bodyPr/>
        <a:lstStyle/>
        <a:p>
          <a:r>
            <a:rPr lang="en-GB"/>
            <a:t>A </a:t>
          </a:r>
          <a:r>
            <a:rPr lang="en-GB" b="1"/>
            <a:t>discursive essay</a:t>
          </a:r>
          <a:r>
            <a:rPr lang="en-GB"/>
            <a:t> should display a balanced, informed, considered approach</a:t>
          </a:r>
          <a:endParaRPr lang="en-US"/>
        </a:p>
      </dgm:t>
    </dgm:pt>
    <dgm:pt modelId="{FB2F00E8-BB0D-401A-BC5D-FC82FD5E4A57}" type="parTrans" cxnId="{0698E559-9C1F-4848-A020-BA76AB97731F}">
      <dgm:prSet/>
      <dgm:spPr/>
      <dgm:t>
        <a:bodyPr/>
        <a:lstStyle/>
        <a:p>
          <a:endParaRPr lang="en-US"/>
        </a:p>
      </dgm:t>
    </dgm:pt>
    <dgm:pt modelId="{5FA62CC4-42AF-4735-B20A-6336E9EE6FFD}" type="sibTrans" cxnId="{0698E559-9C1F-4848-A020-BA76AB97731F}">
      <dgm:prSet/>
      <dgm:spPr/>
      <dgm:t>
        <a:bodyPr/>
        <a:lstStyle/>
        <a:p>
          <a:endParaRPr lang="en-US"/>
        </a:p>
      </dgm:t>
    </dgm:pt>
    <dgm:pt modelId="{531EDF8D-0DDE-41AC-86B3-0834A50FBFC3}">
      <dgm:prSet/>
      <dgm:spPr/>
      <dgm:t>
        <a:bodyPr/>
        <a:lstStyle/>
        <a:p>
          <a:r>
            <a:rPr lang="en-GB"/>
            <a:t>A</a:t>
          </a:r>
          <a:r>
            <a:rPr lang="en-GB" b="1"/>
            <a:t> personal essay</a:t>
          </a:r>
          <a:r>
            <a:rPr lang="en-GB"/>
            <a:t> should be reflective and contain ‘individual observation’</a:t>
          </a:r>
          <a:endParaRPr lang="en-US"/>
        </a:p>
      </dgm:t>
    </dgm:pt>
    <dgm:pt modelId="{68CE1C72-48A8-4E0E-B711-AEA3C83A68EE}" type="parTrans" cxnId="{F3391BDE-1DD0-4265-B676-2A0B10FF3385}">
      <dgm:prSet/>
      <dgm:spPr/>
      <dgm:t>
        <a:bodyPr/>
        <a:lstStyle/>
        <a:p>
          <a:endParaRPr lang="en-US"/>
        </a:p>
      </dgm:t>
    </dgm:pt>
    <dgm:pt modelId="{5F9F563D-C7A7-4D5D-9A6D-A9786A386F40}" type="sibTrans" cxnId="{F3391BDE-1DD0-4265-B676-2A0B10FF3385}">
      <dgm:prSet/>
      <dgm:spPr/>
      <dgm:t>
        <a:bodyPr/>
        <a:lstStyle/>
        <a:p>
          <a:endParaRPr lang="en-US"/>
        </a:p>
      </dgm:t>
    </dgm:pt>
    <dgm:pt modelId="{89F50A50-33EC-C243-A3FF-C7561769C985}" type="pres">
      <dgm:prSet presAssocID="{4F1A2321-6137-459D-B963-1817E9547789}" presName="Name0" presStyleCnt="0">
        <dgm:presLayoutVars>
          <dgm:dir/>
          <dgm:animLvl val="lvl"/>
          <dgm:resizeHandles val="exact"/>
        </dgm:presLayoutVars>
      </dgm:prSet>
      <dgm:spPr/>
    </dgm:pt>
    <dgm:pt modelId="{BF69B97F-DA1D-9543-8572-6F069092EDEB}" type="pres">
      <dgm:prSet presAssocID="{5E13EBE8-4CEF-437B-8F5C-B53855355BED}" presName="boxAndChildren" presStyleCnt="0"/>
      <dgm:spPr/>
    </dgm:pt>
    <dgm:pt modelId="{8F676B33-54F0-4D4E-BF67-A5C852E9429A}" type="pres">
      <dgm:prSet presAssocID="{5E13EBE8-4CEF-437B-8F5C-B53855355BED}" presName="parentTextBox" presStyleLbl="node1" presStyleIdx="0" presStyleCnt="1"/>
      <dgm:spPr/>
    </dgm:pt>
    <dgm:pt modelId="{0A13D88C-C7B7-F34C-B4EE-A7D3D63CF00F}" type="pres">
      <dgm:prSet presAssocID="{5E13EBE8-4CEF-437B-8F5C-B53855355BED}" presName="entireBox" presStyleLbl="node1" presStyleIdx="0" presStyleCnt="1"/>
      <dgm:spPr/>
    </dgm:pt>
    <dgm:pt modelId="{757693DD-9A36-3448-8AA7-572A9A29CEE0}" type="pres">
      <dgm:prSet presAssocID="{5E13EBE8-4CEF-437B-8F5C-B53855355BED}" presName="descendantBox" presStyleCnt="0"/>
      <dgm:spPr/>
    </dgm:pt>
    <dgm:pt modelId="{7F741DFF-0059-5644-9E33-928EE61E5028}" type="pres">
      <dgm:prSet presAssocID="{707DF6EE-48A8-4C55-BA1B-BC212CAEC920}" presName="childTextBox" presStyleLbl="fgAccFollowNode1" presStyleIdx="0" presStyleCnt="4">
        <dgm:presLayoutVars>
          <dgm:bulletEnabled val="1"/>
        </dgm:presLayoutVars>
      </dgm:prSet>
      <dgm:spPr/>
    </dgm:pt>
    <dgm:pt modelId="{42F77238-6D78-3444-8435-2979E10F54D0}" type="pres">
      <dgm:prSet presAssocID="{35F0CA1C-F93D-4A7A-B87C-83E5924840BB}" presName="childTextBox" presStyleLbl="fgAccFollowNode1" presStyleIdx="1" presStyleCnt="4">
        <dgm:presLayoutVars>
          <dgm:bulletEnabled val="1"/>
        </dgm:presLayoutVars>
      </dgm:prSet>
      <dgm:spPr/>
    </dgm:pt>
    <dgm:pt modelId="{E4A4DCFF-5FC7-C040-BA1F-E7CB3C1C22AA}" type="pres">
      <dgm:prSet presAssocID="{DBC480BA-5771-4EE5-A38A-69D96A73D856}" presName="childTextBox" presStyleLbl="fgAccFollowNode1" presStyleIdx="2" presStyleCnt="4">
        <dgm:presLayoutVars>
          <dgm:bulletEnabled val="1"/>
        </dgm:presLayoutVars>
      </dgm:prSet>
      <dgm:spPr/>
    </dgm:pt>
    <dgm:pt modelId="{F5306CDF-4436-174A-931C-1240A8F24D42}" type="pres">
      <dgm:prSet presAssocID="{531EDF8D-0DDE-41AC-86B3-0834A50FBFC3}" presName="childTextBox" presStyleLbl="fgAccFollowNode1" presStyleIdx="3" presStyleCnt="4">
        <dgm:presLayoutVars>
          <dgm:bulletEnabled val="1"/>
        </dgm:presLayoutVars>
      </dgm:prSet>
      <dgm:spPr/>
    </dgm:pt>
  </dgm:ptLst>
  <dgm:cxnLst>
    <dgm:cxn modelId="{FC176414-70CF-8247-8DB2-4D584395C679}" type="presOf" srcId="{5E13EBE8-4CEF-437B-8F5C-B53855355BED}" destId="{0A13D88C-C7B7-F34C-B4EE-A7D3D63CF00F}" srcOrd="1" destOrd="0" presId="urn:microsoft.com/office/officeart/2005/8/layout/process4"/>
    <dgm:cxn modelId="{81544D5B-BE63-E146-BBAF-9CB4B6B77213}" type="presOf" srcId="{35F0CA1C-F93D-4A7A-B87C-83E5924840BB}" destId="{42F77238-6D78-3444-8435-2979E10F54D0}" srcOrd="0" destOrd="0" presId="urn:microsoft.com/office/officeart/2005/8/layout/process4"/>
    <dgm:cxn modelId="{C69D656D-E1A3-49EF-BC05-9981F5C829C9}" srcId="{4F1A2321-6137-459D-B963-1817E9547789}" destId="{5E13EBE8-4CEF-437B-8F5C-B53855355BED}" srcOrd="0" destOrd="0" parTransId="{0CB777FE-BA4A-4D34-9449-607C2F2BF98B}" sibTransId="{0BF0D873-E8D7-4C20-920B-FF78FE910508}"/>
    <dgm:cxn modelId="{F5916B71-2C94-AA4E-854D-25D3C7FFDD70}" type="presOf" srcId="{DBC480BA-5771-4EE5-A38A-69D96A73D856}" destId="{E4A4DCFF-5FC7-C040-BA1F-E7CB3C1C22AA}" srcOrd="0" destOrd="0" presId="urn:microsoft.com/office/officeart/2005/8/layout/process4"/>
    <dgm:cxn modelId="{0698E559-9C1F-4848-A020-BA76AB97731F}" srcId="{5E13EBE8-4CEF-437B-8F5C-B53855355BED}" destId="{DBC480BA-5771-4EE5-A38A-69D96A73D856}" srcOrd="2" destOrd="0" parTransId="{FB2F00E8-BB0D-401A-BC5D-FC82FD5E4A57}" sibTransId="{5FA62CC4-42AF-4735-B20A-6336E9EE6FFD}"/>
    <dgm:cxn modelId="{91463E7A-8E58-DE48-99C4-B2177129B5AF}" type="presOf" srcId="{707DF6EE-48A8-4C55-BA1B-BC212CAEC920}" destId="{7F741DFF-0059-5644-9E33-928EE61E5028}" srcOrd="0" destOrd="0" presId="urn:microsoft.com/office/officeart/2005/8/layout/process4"/>
    <dgm:cxn modelId="{32819D83-E1D1-314A-ACC8-34B01DAC290F}" type="presOf" srcId="{5E13EBE8-4CEF-437B-8F5C-B53855355BED}" destId="{8F676B33-54F0-4D4E-BF67-A5C852E9429A}" srcOrd="0" destOrd="0" presId="urn:microsoft.com/office/officeart/2005/8/layout/process4"/>
    <dgm:cxn modelId="{CE46A093-3365-374E-AE0E-BE0A11D36044}" type="presOf" srcId="{4F1A2321-6137-459D-B963-1817E9547789}" destId="{89F50A50-33EC-C243-A3FF-C7561769C985}" srcOrd="0" destOrd="0" presId="urn:microsoft.com/office/officeart/2005/8/layout/process4"/>
    <dgm:cxn modelId="{0DA92497-9C7F-984B-A31D-408D9EE0D611}" type="presOf" srcId="{531EDF8D-0DDE-41AC-86B3-0834A50FBFC3}" destId="{F5306CDF-4436-174A-931C-1240A8F24D42}" srcOrd="0" destOrd="0" presId="urn:microsoft.com/office/officeart/2005/8/layout/process4"/>
    <dgm:cxn modelId="{9FC1CB97-2FC9-49B3-B8A0-E859894AD1FD}" srcId="{5E13EBE8-4CEF-437B-8F5C-B53855355BED}" destId="{707DF6EE-48A8-4C55-BA1B-BC212CAEC920}" srcOrd="0" destOrd="0" parTransId="{BCB2E016-A355-47C4-BE10-78E29E846768}" sibTransId="{414C5ED3-221C-456E-B04F-B8AFF2875C42}"/>
    <dgm:cxn modelId="{F3391BDE-1DD0-4265-B676-2A0B10FF3385}" srcId="{5E13EBE8-4CEF-437B-8F5C-B53855355BED}" destId="{531EDF8D-0DDE-41AC-86B3-0834A50FBFC3}" srcOrd="3" destOrd="0" parTransId="{68CE1C72-48A8-4E0E-B711-AEA3C83A68EE}" sibTransId="{5F9F563D-C7A7-4D5D-9A6D-A9786A386F40}"/>
    <dgm:cxn modelId="{7398F6E5-3163-4978-B266-1BA90F4F53AE}" srcId="{5E13EBE8-4CEF-437B-8F5C-B53855355BED}" destId="{35F0CA1C-F93D-4A7A-B87C-83E5924840BB}" srcOrd="1" destOrd="0" parTransId="{1475067A-B4A4-434C-B04E-39FFD4AE56C1}" sibTransId="{201B476E-1229-4114-ABB1-FB849C904BCA}"/>
    <dgm:cxn modelId="{06F95B49-DA43-3046-AE28-821F8AC50AA2}" type="presParOf" srcId="{89F50A50-33EC-C243-A3FF-C7561769C985}" destId="{BF69B97F-DA1D-9543-8572-6F069092EDEB}" srcOrd="0" destOrd="0" presId="urn:microsoft.com/office/officeart/2005/8/layout/process4"/>
    <dgm:cxn modelId="{EC07B989-9207-1D4A-A984-92BE98D36612}" type="presParOf" srcId="{BF69B97F-DA1D-9543-8572-6F069092EDEB}" destId="{8F676B33-54F0-4D4E-BF67-A5C852E9429A}" srcOrd="0" destOrd="0" presId="urn:microsoft.com/office/officeart/2005/8/layout/process4"/>
    <dgm:cxn modelId="{D8534992-C270-F746-8BEB-3DC8A4879A86}" type="presParOf" srcId="{BF69B97F-DA1D-9543-8572-6F069092EDEB}" destId="{0A13D88C-C7B7-F34C-B4EE-A7D3D63CF00F}" srcOrd="1" destOrd="0" presId="urn:microsoft.com/office/officeart/2005/8/layout/process4"/>
    <dgm:cxn modelId="{968ED38E-22C8-764E-B059-84FA9254A2EE}" type="presParOf" srcId="{BF69B97F-DA1D-9543-8572-6F069092EDEB}" destId="{757693DD-9A36-3448-8AA7-572A9A29CEE0}" srcOrd="2" destOrd="0" presId="urn:microsoft.com/office/officeart/2005/8/layout/process4"/>
    <dgm:cxn modelId="{15851E40-B3EE-2548-B2D0-0EF6DB1C9F36}" type="presParOf" srcId="{757693DD-9A36-3448-8AA7-572A9A29CEE0}" destId="{7F741DFF-0059-5644-9E33-928EE61E5028}" srcOrd="0" destOrd="0" presId="urn:microsoft.com/office/officeart/2005/8/layout/process4"/>
    <dgm:cxn modelId="{9624F4B3-1C1A-A44F-962E-901FD533A935}" type="presParOf" srcId="{757693DD-9A36-3448-8AA7-572A9A29CEE0}" destId="{42F77238-6D78-3444-8435-2979E10F54D0}" srcOrd="1" destOrd="0" presId="urn:microsoft.com/office/officeart/2005/8/layout/process4"/>
    <dgm:cxn modelId="{6DF30B12-751D-A14A-9AB3-0AD1A826D6A7}" type="presParOf" srcId="{757693DD-9A36-3448-8AA7-572A9A29CEE0}" destId="{E4A4DCFF-5FC7-C040-BA1F-E7CB3C1C22AA}" srcOrd="2" destOrd="0" presId="urn:microsoft.com/office/officeart/2005/8/layout/process4"/>
    <dgm:cxn modelId="{EBFDAC9E-B3D6-D54E-947B-610132B5DC41}" type="presParOf" srcId="{757693DD-9A36-3448-8AA7-572A9A29CEE0}" destId="{F5306CDF-4436-174A-931C-1240A8F24D42}"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6E6CC2-EB6F-469D-A673-466AEFF599E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3F69384-B335-4955-A831-0B37023CD188}">
      <dgm:prSet/>
      <dgm:spPr/>
      <dgm:t>
        <a:bodyPr/>
        <a:lstStyle/>
        <a:p>
          <a:r>
            <a:rPr lang="en-GB"/>
            <a:t>Five Texts are prescribed for study:</a:t>
          </a:r>
          <a:endParaRPr lang="en-US"/>
        </a:p>
      </dgm:t>
    </dgm:pt>
    <dgm:pt modelId="{1ABBFC64-54B4-4858-A0E5-FD428335A32D}" type="parTrans" cxnId="{8449D268-A97B-4726-8521-662D5BB918A9}">
      <dgm:prSet/>
      <dgm:spPr/>
      <dgm:t>
        <a:bodyPr/>
        <a:lstStyle/>
        <a:p>
          <a:endParaRPr lang="en-US"/>
        </a:p>
      </dgm:t>
    </dgm:pt>
    <dgm:pt modelId="{53CCDD09-2657-43B4-8782-E40A71B41EEF}" type="sibTrans" cxnId="{8449D268-A97B-4726-8521-662D5BB918A9}">
      <dgm:prSet/>
      <dgm:spPr/>
      <dgm:t>
        <a:bodyPr/>
        <a:lstStyle/>
        <a:p>
          <a:endParaRPr lang="en-US"/>
        </a:p>
      </dgm:t>
    </dgm:pt>
    <dgm:pt modelId="{9572EAF0-4C0D-4BAC-BFF6-51BCEF25148C}">
      <dgm:prSet/>
      <dgm:spPr/>
      <dgm:t>
        <a:bodyPr/>
        <a:lstStyle/>
        <a:p>
          <a:r>
            <a:rPr lang="en-GB" dirty="0"/>
            <a:t>Macbeth</a:t>
          </a:r>
          <a:endParaRPr lang="en-US" dirty="0"/>
        </a:p>
      </dgm:t>
    </dgm:pt>
    <dgm:pt modelId="{4350D856-92F9-40D8-92F1-1DEDF4364586}" type="parTrans" cxnId="{1A4920C9-46FA-48E6-A52C-EE6562F71A44}">
      <dgm:prSet/>
      <dgm:spPr/>
      <dgm:t>
        <a:bodyPr/>
        <a:lstStyle/>
        <a:p>
          <a:endParaRPr lang="en-US"/>
        </a:p>
      </dgm:t>
    </dgm:pt>
    <dgm:pt modelId="{51725558-5C83-4B59-ACC6-93C0AE0392F8}" type="sibTrans" cxnId="{1A4920C9-46FA-48E6-A52C-EE6562F71A44}">
      <dgm:prSet/>
      <dgm:spPr/>
      <dgm:t>
        <a:bodyPr/>
        <a:lstStyle/>
        <a:p>
          <a:endParaRPr lang="en-US"/>
        </a:p>
      </dgm:t>
    </dgm:pt>
    <dgm:pt modelId="{C7D5D5F1-C88E-4842-9B7F-5F8DC92886F0}">
      <dgm:prSet/>
      <dgm:spPr/>
      <dgm:t>
        <a:bodyPr/>
        <a:lstStyle/>
        <a:p>
          <a:r>
            <a:rPr lang="en-GB"/>
            <a:t>All the Light We Cannot See</a:t>
          </a:r>
          <a:endParaRPr lang="en-US"/>
        </a:p>
      </dgm:t>
    </dgm:pt>
    <dgm:pt modelId="{DDEBA70F-7785-4B3D-842C-97606EE56269}" type="parTrans" cxnId="{36E65FC5-4EE1-4F63-BCB9-DC30757919DB}">
      <dgm:prSet/>
      <dgm:spPr/>
      <dgm:t>
        <a:bodyPr/>
        <a:lstStyle/>
        <a:p>
          <a:endParaRPr lang="en-US"/>
        </a:p>
      </dgm:t>
    </dgm:pt>
    <dgm:pt modelId="{BD1602CC-FD63-4FB0-953B-B899DDED5320}" type="sibTrans" cxnId="{36E65FC5-4EE1-4F63-BCB9-DC30757919DB}">
      <dgm:prSet/>
      <dgm:spPr/>
      <dgm:t>
        <a:bodyPr/>
        <a:lstStyle/>
        <a:p>
          <a:endParaRPr lang="en-US"/>
        </a:p>
      </dgm:t>
    </dgm:pt>
    <dgm:pt modelId="{ADB8E133-11C8-4DC5-9711-4D6E3C6E4235}">
      <dgm:prSet/>
      <dgm:spPr/>
      <dgm:t>
        <a:bodyPr/>
        <a:lstStyle/>
        <a:p>
          <a:r>
            <a:rPr lang="en-GB"/>
            <a:t>A Doll’s House</a:t>
          </a:r>
          <a:endParaRPr lang="en-US"/>
        </a:p>
      </dgm:t>
    </dgm:pt>
    <dgm:pt modelId="{D0AC2B2F-53C2-4A6A-9E42-F44B601BF3D4}" type="parTrans" cxnId="{C77FEE83-BA75-4622-856B-FD2195EAE93C}">
      <dgm:prSet/>
      <dgm:spPr/>
      <dgm:t>
        <a:bodyPr/>
        <a:lstStyle/>
        <a:p>
          <a:endParaRPr lang="en-US"/>
        </a:p>
      </dgm:t>
    </dgm:pt>
    <dgm:pt modelId="{9FDD464A-391E-4951-8214-78A966AF61FB}" type="sibTrans" cxnId="{C77FEE83-BA75-4622-856B-FD2195EAE93C}">
      <dgm:prSet/>
      <dgm:spPr/>
      <dgm:t>
        <a:bodyPr/>
        <a:lstStyle/>
        <a:p>
          <a:endParaRPr lang="en-US"/>
        </a:p>
      </dgm:t>
    </dgm:pt>
    <dgm:pt modelId="{77744BCC-73ED-4BE0-A1F7-5D63778933DF}">
      <dgm:prSet/>
      <dgm:spPr/>
      <dgm:t>
        <a:bodyPr/>
        <a:lstStyle/>
        <a:p>
          <a:r>
            <a:rPr lang="en-GB"/>
            <a:t>Frankenstein</a:t>
          </a:r>
          <a:endParaRPr lang="en-US"/>
        </a:p>
      </dgm:t>
    </dgm:pt>
    <dgm:pt modelId="{8BE1E7F3-8BD7-4AE4-A93D-8299BF00C7C9}" type="parTrans" cxnId="{EB83A37D-D263-4193-B434-19BA8FB7D55A}">
      <dgm:prSet/>
      <dgm:spPr/>
      <dgm:t>
        <a:bodyPr/>
        <a:lstStyle/>
        <a:p>
          <a:endParaRPr lang="en-US"/>
        </a:p>
      </dgm:t>
    </dgm:pt>
    <dgm:pt modelId="{3F45DA0D-C16E-436A-A0F4-C4DFBC5061BC}" type="sibTrans" cxnId="{EB83A37D-D263-4193-B434-19BA8FB7D55A}">
      <dgm:prSet/>
      <dgm:spPr/>
      <dgm:t>
        <a:bodyPr/>
        <a:lstStyle/>
        <a:p>
          <a:endParaRPr lang="en-US"/>
        </a:p>
      </dgm:t>
    </dgm:pt>
    <dgm:pt modelId="{160B802A-AE34-4FF2-A27C-B428EA856583}">
      <dgm:prSet/>
      <dgm:spPr/>
      <dgm:t>
        <a:bodyPr/>
        <a:lstStyle/>
        <a:p>
          <a:r>
            <a:rPr lang="en-GB"/>
            <a:t>The Picture of Dorian Gray</a:t>
          </a:r>
          <a:endParaRPr lang="en-US"/>
        </a:p>
      </dgm:t>
    </dgm:pt>
    <dgm:pt modelId="{22EF514F-8966-4820-8EB6-3D886227E631}" type="parTrans" cxnId="{141EF9BB-24DB-42A1-8255-FDD07E05F134}">
      <dgm:prSet/>
      <dgm:spPr/>
      <dgm:t>
        <a:bodyPr/>
        <a:lstStyle/>
        <a:p>
          <a:endParaRPr lang="en-US"/>
        </a:p>
      </dgm:t>
    </dgm:pt>
    <dgm:pt modelId="{C45A113F-A709-4BF5-AF48-5C4D2701E585}" type="sibTrans" cxnId="{141EF9BB-24DB-42A1-8255-FDD07E05F134}">
      <dgm:prSet/>
      <dgm:spPr/>
      <dgm:t>
        <a:bodyPr/>
        <a:lstStyle/>
        <a:p>
          <a:endParaRPr lang="en-US"/>
        </a:p>
      </dgm:t>
    </dgm:pt>
    <dgm:pt modelId="{18A4EFA2-DD66-4050-ACC9-299B585E1D6F}">
      <dgm:prSet/>
      <dgm:spPr/>
      <dgm:t>
        <a:bodyPr/>
        <a:lstStyle/>
        <a:p>
          <a:r>
            <a:rPr lang="en-GB"/>
            <a:t>There will be </a:t>
          </a:r>
          <a:r>
            <a:rPr lang="en-GB" b="1"/>
            <a:t>2 questions</a:t>
          </a:r>
          <a:r>
            <a:rPr lang="en-GB"/>
            <a:t> on each text and candidates must answer one question.</a:t>
          </a:r>
          <a:endParaRPr lang="en-US"/>
        </a:p>
      </dgm:t>
    </dgm:pt>
    <dgm:pt modelId="{DB957654-4BDD-4FF7-9DBA-3B8F606A9274}" type="parTrans" cxnId="{84D2A81E-9CCF-41F5-84EE-91662E8C53D3}">
      <dgm:prSet/>
      <dgm:spPr/>
      <dgm:t>
        <a:bodyPr/>
        <a:lstStyle/>
        <a:p>
          <a:endParaRPr lang="en-US"/>
        </a:p>
      </dgm:t>
    </dgm:pt>
    <dgm:pt modelId="{F781682C-AC7A-4D8E-A112-32AA722E1EE3}" type="sibTrans" cxnId="{84D2A81E-9CCF-41F5-84EE-91662E8C53D3}">
      <dgm:prSet/>
      <dgm:spPr/>
      <dgm:t>
        <a:bodyPr/>
        <a:lstStyle/>
        <a:p>
          <a:endParaRPr lang="en-US"/>
        </a:p>
      </dgm:t>
    </dgm:pt>
    <dgm:pt modelId="{3AF14CB2-B546-455A-AAC7-379F291ECA87}">
      <dgm:prSet/>
      <dgm:spPr/>
      <dgm:t>
        <a:bodyPr/>
        <a:lstStyle/>
        <a:p>
          <a:r>
            <a:rPr lang="en-GB"/>
            <a:t>The question will contain multiple elements</a:t>
          </a:r>
          <a:endParaRPr lang="en-US"/>
        </a:p>
      </dgm:t>
    </dgm:pt>
    <dgm:pt modelId="{A6992365-D00E-48A2-A979-924C97C475C5}" type="parTrans" cxnId="{AB3BA190-9133-44A2-933A-8606CE009E63}">
      <dgm:prSet/>
      <dgm:spPr/>
      <dgm:t>
        <a:bodyPr/>
        <a:lstStyle/>
        <a:p>
          <a:endParaRPr lang="en-US"/>
        </a:p>
      </dgm:t>
    </dgm:pt>
    <dgm:pt modelId="{A2446139-2F90-4D74-B769-51798DF034A0}" type="sibTrans" cxnId="{AB3BA190-9133-44A2-933A-8606CE009E63}">
      <dgm:prSet/>
      <dgm:spPr/>
      <dgm:t>
        <a:bodyPr/>
        <a:lstStyle/>
        <a:p>
          <a:endParaRPr lang="en-US"/>
        </a:p>
      </dgm:t>
    </dgm:pt>
    <dgm:pt modelId="{23C71FFD-F4EE-E74E-B70B-2EA13F31A4AC}" type="pres">
      <dgm:prSet presAssocID="{2B6E6CC2-EB6F-469D-A673-466AEFF599E0}" presName="diagram" presStyleCnt="0">
        <dgm:presLayoutVars>
          <dgm:dir/>
          <dgm:resizeHandles val="exact"/>
        </dgm:presLayoutVars>
      </dgm:prSet>
      <dgm:spPr/>
    </dgm:pt>
    <dgm:pt modelId="{1FB5C582-D0DA-6A4D-860B-B0852D28506F}" type="pres">
      <dgm:prSet presAssocID="{A3F69384-B335-4955-A831-0B37023CD188}" presName="node" presStyleLbl="node1" presStyleIdx="0" presStyleCnt="8">
        <dgm:presLayoutVars>
          <dgm:bulletEnabled val="1"/>
        </dgm:presLayoutVars>
      </dgm:prSet>
      <dgm:spPr/>
    </dgm:pt>
    <dgm:pt modelId="{ED74269E-125D-0647-A2FA-7879D01056A4}" type="pres">
      <dgm:prSet presAssocID="{53CCDD09-2657-43B4-8782-E40A71B41EEF}" presName="sibTrans" presStyleCnt="0"/>
      <dgm:spPr/>
    </dgm:pt>
    <dgm:pt modelId="{09246BB9-AC06-5C40-947C-7153466C95C6}" type="pres">
      <dgm:prSet presAssocID="{9572EAF0-4C0D-4BAC-BFF6-51BCEF25148C}" presName="node" presStyleLbl="node1" presStyleIdx="1" presStyleCnt="8">
        <dgm:presLayoutVars>
          <dgm:bulletEnabled val="1"/>
        </dgm:presLayoutVars>
      </dgm:prSet>
      <dgm:spPr/>
    </dgm:pt>
    <dgm:pt modelId="{05A62E01-E29E-AC47-A230-23F9AD19C33C}" type="pres">
      <dgm:prSet presAssocID="{51725558-5C83-4B59-ACC6-93C0AE0392F8}" presName="sibTrans" presStyleCnt="0"/>
      <dgm:spPr/>
    </dgm:pt>
    <dgm:pt modelId="{52D061C5-E6EC-0B42-B736-E95D6BDED100}" type="pres">
      <dgm:prSet presAssocID="{C7D5D5F1-C88E-4842-9B7F-5F8DC92886F0}" presName="node" presStyleLbl="node1" presStyleIdx="2" presStyleCnt="8">
        <dgm:presLayoutVars>
          <dgm:bulletEnabled val="1"/>
        </dgm:presLayoutVars>
      </dgm:prSet>
      <dgm:spPr/>
    </dgm:pt>
    <dgm:pt modelId="{F24BDB1A-F245-9240-86FC-03831B54A1FB}" type="pres">
      <dgm:prSet presAssocID="{BD1602CC-FD63-4FB0-953B-B899DDED5320}" presName="sibTrans" presStyleCnt="0"/>
      <dgm:spPr/>
    </dgm:pt>
    <dgm:pt modelId="{710CF16B-CC56-C540-8B59-7D15731B10F5}" type="pres">
      <dgm:prSet presAssocID="{ADB8E133-11C8-4DC5-9711-4D6E3C6E4235}" presName="node" presStyleLbl="node1" presStyleIdx="3" presStyleCnt="8">
        <dgm:presLayoutVars>
          <dgm:bulletEnabled val="1"/>
        </dgm:presLayoutVars>
      </dgm:prSet>
      <dgm:spPr/>
    </dgm:pt>
    <dgm:pt modelId="{8117ECF8-52A6-284A-BF41-3E9B0601179F}" type="pres">
      <dgm:prSet presAssocID="{9FDD464A-391E-4951-8214-78A966AF61FB}" presName="sibTrans" presStyleCnt="0"/>
      <dgm:spPr/>
    </dgm:pt>
    <dgm:pt modelId="{F4D770C9-8AF3-F444-BC62-8690D5AE00EE}" type="pres">
      <dgm:prSet presAssocID="{77744BCC-73ED-4BE0-A1F7-5D63778933DF}" presName="node" presStyleLbl="node1" presStyleIdx="4" presStyleCnt="8">
        <dgm:presLayoutVars>
          <dgm:bulletEnabled val="1"/>
        </dgm:presLayoutVars>
      </dgm:prSet>
      <dgm:spPr/>
    </dgm:pt>
    <dgm:pt modelId="{37126831-F887-C449-AD25-1A7202DCF1D6}" type="pres">
      <dgm:prSet presAssocID="{3F45DA0D-C16E-436A-A0F4-C4DFBC5061BC}" presName="sibTrans" presStyleCnt="0"/>
      <dgm:spPr/>
    </dgm:pt>
    <dgm:pt modelId="{873EE64C-4718-5F46-BEFD-AC0B0C036A21}" type="pres">
      <dgm:prSet presAssocID="{160B802A-AE34-4FF2-A27C-B428EA856583}" presName="node" presStyleLbl="node1" presStyleIdx="5" presStyleCnt="8">
        <dgm:presLayoutVars>
          <dgm:bulletEnabled val="1"/>
        </dgm:presLayoutVars>
      </dgm:prSet>
      <dgm:spPr/>
    </dgm:pt>
    <dgm:pt modelId="{EDCF6B52-84E4-0749-9308-6B971DD74559}" type="pres">
      <dgm:prSet presAssocID="{C45A113F-A709-4BF5-AF48-5C4D2701E585}" presName="sibTrans" presStyleCnt="0"/>
      <dgm:spPr/>
    </dgm:pt>
    <dgm:pt modelId="{B32C3886-F7FF-8049-8FE6-DB0732AA29CE}" type="pres">
      <dgm:prSet presAssocID="{18A4EFA2-DD66-4050-ACC9-299B585E1D6F}" presName="node" presStyleLbl="node1" presStyleIdx="6" presStyleCnt="8">
        <dgm:presLayoutVars>
          <dgm:bulletEnabled val="1"/>
        </dgm:presLayoutVars>
      </dgm:prSet>
      <dgm:spPr/>
    </dgm:pt>
    <dgm:pt modelId="{F04EC638-5324-974D-BA28-13690B311600}" type="pres">
      <dgm:prSet presAssocID="{F781682C-AC7A-4D8E-A112-32AA722E1EE3}" presName="sibTrans" presStyleCnt="0"/>
      <dgm:spPr/>
    </dgm:pt>
    <dgm:pt modelId="{409BFF28-D505-4A4B-AC94-E95D4044CA97}" type="pres">
      <dgm:prSet presAssocID="{3AF14CB2-B546-455A-AAC7-379F291ECA87}" presName="node" presStyleLbl="node1" presStyleIdx="7" presStyleCnt="8">
        <dgm:presLayoutVars>
          <dgm:bulletEnabled val="1"/>
        </dgm:presLayoutVars>
      </dgm:prSet>
      <dgm:spPr/>
    </dgm:pt>
  </dgm:ptLst>
  <dgm:cxnLst>
    <dgm:cxn modelId="{84D2A81E-9CCF-41F5-84EE-91662E8C53D3}" srcId="{2B6E6CC2-EB6F-469D-A673-466AEFF599E0}" destId="{18A4EFA2-DD66-4050-ACC9-299B585E1D6F}" srcOrd="6" destOrd="0" parTransId="{DB957654-4BDD-4FF7-9DBA-3B8F606A9274}" sibTransId="{F781682C-AC7A-4D8E-A112-32AA722E1EE3}"/>
    <dgm:cxn modelId="{8449D268-A97B-4726-8521-662D5BB918A9}" srcId="{2B6E6CC2-EB6F-469D-A673-466AEFF599E0}" destId="{A3F69384-B335-4955-A831-0B37023CD188}" srcOrd="0" destOrd="0" parTransId="{1ABBFC64-54B4-4858-A0E5-FD428335A32D}" sibTransId="{53CCDD09-2657-43B4-8782-E40A71B41EEF}"/>
    <dgm:cxn modelId="{FA0B2C73-8694-3D4F-A6A4-BED2EDCA1DEF}" type="presOf" srcId="{C7D5D5F1-C88E-4842-9B7F-5F8DC92886F0}" destId="{52D061C5-E6EC-0B42-B736-E95D6BDED100}" srcOrd="0" destOrd="0" presId="urn:microsoft.com/office/officeart/2005/8/layout/default"/>
    <dgm:cxn modelId="{8D788654-6DBB-AA4D-A75F-0AB54FBB9C66}" type="presOf" srcId="{77744BCC-73ED-4BE0-A1F7-5D63778933DF}" destId="{F4D770C9-8AF3-F444-BC62-8690D5AE00EE}" srcOrd="0" destOrd="0" presId="urn:microsoft.com/office/officeart/2005/8/layout/default"/>
    <dgm:cxn modelId="{E3D19C79-BA0F-514B-9257-112E240691FC}" type="presOf" srcId="{A3F69384-B335-4955-A831-0B37023CD188}" destId="{1FB5C582-D0DA-6A4D-860B-B0852D28506F}" srcOrd="0" destOrd="0" presId="urn:microsoft.com/office/officeart/2005/8/layout/default"/>
    <dgm:cxn modelId="{C5AB7D5A-9B00-2A41-AA92-3A42CFCBD54C}" type="presOf" srcId="{18A4EFA2-DD66-4050-ACC9-299B585E1D6F}" destId="{B32C3886-F7FF-8049-8FE6-DB0732AA29CE}" srcOrd="0" destOrd="0" presId="urn:microsoft.com/office/officeart/2005/8/layout/default"/>
    <dgm:cxn modelId="{EB83A37D-D263-4193-B434-19BA8FB7D55A}" srcId="{2B6E6CC2-EB6F-469D-A673-466AEFF599E0}" destId="{77744BCC-73ED-4BE0-A1F7-5D63778933DF}" srcOrd="4" destOrd="0" parTransId="{8BE1E7F3-8BD7-4AE4-A93D-8299BF00C7C9}" sibTransId="{3F45DA0D-C16E-436A-A0F4-C4DFBC5061BC}"/>
    <dgm:cxn modelId="{5B0E3681-F796-9349-A564-37AE16FAA434}" type="presOf" srcId="{160B802A-AE34-4FF2-A27C-B428EA856583}" destId="{873EE64C-4718-5F46-BEFD-AC0B0C036A21}" srcOrd="0" destOrd="0" presId="urn:microsoft.com/office/officeart/2005/8/layout/default"/>
    <dgm:cxn modelId="{C77FEE83-BA75-4622-856B-FD2195EAE93C}" srcId="{2B6E6CC2-EB6F-469D-A673-466AEFF599E0}" destId="{ADB8E133-11C8-4DC5-9711-4D6E3C6E4235}" srcOrd="3" destOrd="0" parTransId="{D0AC2B2F-53C2-4A6A-9E42-F44B601BF3D4}" sibTransId="{9FDD464A-391E-4951-8214-78A966AF61FB}"/>
    <dgm:cxn modelId="{E1D4178A-AF99-2248-A55C-4FBA87F12DCB}" type="presOf" srcId="{2B6E6CC2-EB6F-469D-A673-466AEFF599E0}" destId="{23C71FFD-F4EE-E74E-B70B-2EA13F31A4AC}" srcOrd="0" destOrd="0" presId="urn:microsoft.com/office/officeart/2005/8/layout/default"/>
    <dgm:cxn modelId="{AB3BA190-9133-44A2-933A-8606CE009E63}" srcId="{2B6E6CC2-EB6F-469D-A673-466AEFF599E0}" destId="{3AF14CB2-B546-455A-AAC7-379F291ECA87}" srcOrd="7" destOrd="0" parTransId="{A6992365-D00E-48A2-A979-924C97C475C5}" sibTransId="{A2446139-2F90-4D74-B769-51798DF034A0}"/>
    <dgm:cxn modelId="{141EF9BB-24DB-42A1-8255-FDD07E05F134}" srcId="{2B6E6CC2-EB6F-469D-A673-466AEFF599E0}" destId="{160B802A-AE34-4FF2-A27C-B428EA856583}" srcOrd="5" destOrd="0" parTransId="{22EF514F-8966-4820-8EB6-3D886227E631}" sibTransId="{C45A113F-A709-4BF5-AF48-5C4D2701E585}"/>
    <dgm:cxn modelId="{36E65FC5-4EE1-4F63-BCB9-DC30757919DB}" srcId="{2B6E6CC2-EB6F-469D-A673-466AEFF599E0}" destId="{C7D5D5F1-C88E-4842-9B7F-5F8DC92886F0}" srcOrd="2" destOrd="0" parTransId="{DDEBA70F-7785-4B3D-842C-97606EE56269}" sibTransId="{BD1602CC-FD63-4FB0-953B-B899DDED5320}"/>
    <dgm:cxn modelId="{C41682C5-F7CD-6F4A-912F-45D0A00C8CCB}" type="presOf" srcId="{9572EAF0-4C0D-4BAC-BFF6-51BCEF25148C}" destId="{09246BB9-AC06-5C40-947C-7153466C95C6}" srcOrd="0" destOrd="0" presId="urn:microsoft.com/office/officeart/2005/8/layout/default"/>
    <dgm:cxn modelId="{1A4920C9-46FA-48E6-A52C-EE6562F71A44}" srcId="{2B6E6CC2-EB6F-469D-A673-466AEFF599E0}" destId="{9572EAF0-4C0D-4BAC-BFF6-51BCEF25148C}" srcOrd="1" destOrd="0" parTransId="{4350D856-92F9-40D8-92F1-1DEDF4364586}" sibTransId="{51725558-5C83-4B59-ACC6-93C0AE0392F8}"/>
    <dgm:cxn modelId="{C51398DB-7128-AC46-9D7A-62348F738F53}" type="presOf" srcId="{ADB8E133-11C8-4DC5-9711-4D6E3C6E4235}" destId="{710CF16B-CC56-C540-8B59-7D15731B10F5}" srcOrd="0" destOrd="0" presId="urn:microsoft.com/office/officeart/2005/8/layout/default"/>
    <dgm:cxn modelId="{DC98C3DB-6C92-9F42-AC8A-2F05F047CF66}" type="presOf" srcId="{3AF14CB2-B546-455A-AAC7-379F291ECA87}" destId="{409BFF28-D505-4A4B-AC94-E95D4044CA97}" srcOrd="0" destOrd="0" presId="urn:microsoft.com/office/officeart/2005/8/layout/default"/>
    <dgm:cxn modelId="{F05AA079-0DFE-4D41-A4B5-C28712D9B4C7}" type="presParOf" srcId="{23C71FFD-F4EE-E74E-B70B-2EA13F31A4AC}" destId="{1FB5C582-D0DA-6A4D-860B-B0852D28506F}" srcOrd="0" destOrd="0" presId="urn:microsoft.com/office/officeart/2005/8/layout/default"/>
    <dgm:cxn modelId="{C45C9D61-3276-DD4A-8D1E-38A4F618AFE2}" type="presParOf" srcId="{23C71FFD-F4EE-E74E-B70B-2EA13F31A4AC}" destId="{ED74269E-125D-0647-A2FA-7879D01056A4}" srcOrd="1" destOrd="0" presId="urn:microsoft.com/office/officeart/2005/8/layout/default"/>
    <dgm:cxn modelId="{035BC0BD-CE99-6A40-B169-384D275F69F0}" type="presParOf" srcId="{23C71FFD-F4EE-E74E-B70B-2EA13F31A4AC}" destId="{09246BB9-AC06-5C40-947C-7153466C95C6}" srcOrd="2" destOrd="0" presId="urn:microsoft.com/office/officeart/2005/8/layout/default"/>
    <dgm:cxn modelId="{1A5A4B54-32D7-7942-AD70-8397B34FAABE}" type="presParOf" srcId="{23C71FFD-F4EE-E74E-B70B-2EA13F31A4AC}" destId="{05A62E01-E29E-AC47-A230-23F9AD19C33C}" srcOrd="3" destOrd="0" presId="urn:microsoft.com/office/officeart/2005/8/layout/default"/>
    <dgm:cxn modelId="{93A56F07-D1BE-774A-895F-8A9DBDE988AD}" type="presParOf" srcId="{23C71FFD-F4EE-E74E-B70B-2EA13F31A4AC}" destId="{52D061C5-E6EC-0B42-B736-E95D6BDED100}" srcOrd="4" destOrd="0" presId="urn:microsoft.com/office/officeart/2005/8/layout/default"/>
    <dgm:cxn modelId="{54B2047F-04A2-B747-9EFB-04D81BB5D972}" type="presParOf" srcId="{23C71FFD-F4EE-E74E-B70B-2EA13F31A4AC}" destId="{F24BDB1A-F245-9240-86FC-03831B54A1FB}" srcOrd="5" destOrd="0" presId="urn:microsoft.com/office/officeart/2005/8/layout/default"/>
    <dgm:cxn modelId="{8CB1EB9C-5B5E-EF46-9AE9-1A622AADDD4B}" type="presParOf" srcId="{23C71FFD-F4EE-E74E-B70B-2EA13F31A4AC}" destId="{710CF16B-CC56-C540-8B59-7D15731B10F5}" srcOrd="6" destOrd="0" presId="urn:microsoft.com/office/officeart/2005/8/layout/default"/>
    <dgm:cxn modelId="{CCA856DB-C8BB-734E-B3CC-169DC4E165B0}" type="presParOf" srcId="{23C71FFD-F4EE-E74E-B70B-2EA13F31A4AC}" destId="{8117ECF8-52A6-284A-BF41-3E9B0601179F}" srcOrd="7" destOrd="0" presId="urn:microsoft.com/office/officeart/2005/8/layout/default"/>
    <dgm:cxn modelId="{89238DD8-AF60-8740-8612-3C893D2B33F7}" type="presParOf" srcId="{23C71FFD-F4EE-E74E-B70B-2EA13F31A4AC}" destId="{F4D770C9-8AF3-F444-BC62-8690D5AE00EE}" srcOrd="8" destOrd="0" presId="urn:microsoft.com/office/officeart/2005/8/layout/default"/>
    <dgm:cxn modelId="{24053EA4-EDEC-384B-B2BF-B7990ABB1C5F}" type="presParOf" srcId="{23C71FFD-F4EE-E74E-B70B-2EA13F31A4AC}" destId="{37126831-F887-C449-AD25-1A7202DCF1D6}" srcOrd="9" destOrd="0" presId="urn:microsoft.com/office/officeart/2005/8/layout/default"/>
    <dgm:cxn modelId="{8635A814-0F4E-E14D-9C46-F43F33BEA246}" type="presParOf" srcId="{23C71FFD-F4EE-E74E-B70B-2EA13F31A4AC}" destId="{873EE64C-4718-5F46-BEFD-AC0B0C036A21}" srcOrd="10" destOrd="0" presId="urn:microsoft.com/office/officeart/2005/8/layout/default"/>
    <dgm:cxn modelId="{B60EAA4B-F1F6-424E-B936-A973443FDB23}" type="presParOf" srcId="{23C71FFD-F4EE-E74E-B70B-2EA13F31A4AC}" destId="{EDCF6B52-84E4-0749-9308-6B971DD74559}" srcOrd="11" destOrd="0" presId="urn:microsoft.com/office/officeart/2005/8/layout/default"/>
    <dgm:cxn modelId="{6DB09621-E5C9-CC49-9654-307A653D8BAD}" type="presParOf" srcId="{23C71FFD-F4EE-E74E-B70B-2EA13F31A4AC}" destId="{B32C3886-F7FF-8049-8FE6-DB0732AA29CE}" srcOrd="12" destOrd="0" presId="urn:microsoft.com/office/officeart/2005/8/layout/default"/>
    <dgm:cxn modelId="{7412CE59-FB71-9B41-AB63-C7B555180FE0}" type="presParOf" srcId="{23C71FFD-F4EE-E74E-B70B-2EA13F31A4AC}" destId="{F04EC638-5324-974D-BA28-13690B311600}" srcOrd="13" destOrd="0" presId="urn:microsoft.com/office/officeart/2005/8/layout/default"/>
    <dgm:cxn modelId="{06DF401A-5D66-9444-A493-DB245FDB6245}" type="presParOf" srcId="{23C71FFD-F4EE-E74E-B70B-2EA13F31A4AC}" destId="{409BFF28-D505-4A4B-AC94-E95D4044CA9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6F5FC-A206-284A-86F2-32C793125041}">
      <dsp:nvSpPr>
        <dsp:cNvPr id="0" name=""/>
        <dsp:cNvSpPr/>
      </dsp:nvSpPr>
      <dsp:spPr>
        <a:xfrm>
          <a:off x="0" y="14498"/>
          <a:ext cx="6192319"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If you want to be a good writer, you need to concentrate not just on</a:t>
          </a:r>
          <a:endParaRPr lang="en-US" sz="2800" kern="1200"/>
        </a:p>
      </dsp:txBody>
      <dsp:txXfrm>
        <a:off x="54373" y="68871"/>
        <a:ext cx="6083573" cy="1005094"/>
      </dsp:txXfrm>
    </dsp:sp>
    <dsp:sp modelId="{337C5F19-3447-5F4F-A211-8092372878E0}">
      <dsp:nvSpPr>
        <dsp:cNvPr id="0" name=""/>
        <dsp:cNvSpPr/>
      </dsp:nvSpPr>
      <dsp:spPr>
        <a:xfrm>
          <a:off x="0" y="1208978"/>
          <a:ext cx="6192319"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What you say</a:t>
          </a:r>
          <a:endParaRPr lang="en-US" sz="2800" kern="1200"/>
        </a:p>
      </dsp:txBody>
      <dsp:txXfrm>
        <a:off x="54373" y="1263351"/>
        <a:ext cx="6083573" cy="1005094"/>
      </dsp:txXfrm>
    </dsp:sp>
    <dsp:sp modelId="{B88D07D7-83F9-EC4C-95E4-300DD9674FA3}">
      <dsp:nvSpPr>
        <dsp:cNvPr id="0" name=""/>
        <dsp:cNvSpPr/>
      </dsp:nvSpPr>
      <dsp:spPr>
        <a:xfrm>
          <a:off x="0" y="2403458"/>
          <a:ext cx="6192319"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But also on</a:t>
          </a:r>
          <a:endParaRPr lang="en-US" sz="2800" kern="1200"/>
        </a:p>
      </dsp:txBody>
      <dsp:txXfrm>
        <a:off x="54373" y="2457831"/>
        <a:ext cx="6083573" cy="1005094"/>
      </dsp:txXfrm>
    </dsp:sp>
    <dsp:sp modelId="{B39D1B3E-B596-E549-8976-DC3E8A671A96}">
      <dsp:nvSpPr>
        <dsp:cNvPr id="0" name=""/>
        <dsp:cNvSpPr/>
      </dsp:nvSpPr>
      <dsp:spPr>
        <a:xfrm>
          <a:off x="0" y="3597938"/>
          <a:ext cx="6192319"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How you say what you say</a:t>
          </a:r>
          <a:endParaRPr lang="en-US" sz="2800" kern="1200"/>
        </a:p>
      </dsp:txBody>
      <dsp:txXfrm>
        <a:off x="54373" y="3652311"/>
        <a:ext cx="6083573" cy="10050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DA6E6-38DF-D84F-A034-E259E69748FD}">
      <dsp:nvSpPr>
        <dsp:cNvPr id="0" name=""/>
        <dsp:cNvSpPr/>
      </dsp:nvSpPr>
      <dsp:spPr>
        <a:xfrm>
          <a:off x="3340226" y="1297841"/>
          <a:ext cx="737706" cy="91440"/>
        </a:xfrm>
        <a:custGeom>
          <a:avLst/>
          <a:gdLst/>
          <a:ahLst/>
          <a:cxnLst/>
          <a:rect l="0" t="0" r="0" b="0"/>
          <a:pathLst>
            <a:path>
              <a:moveTo>
                <a:pt x="0" y="45720"/>
              </a:moveTo>
              <a:lnTo>
                <a:pt x="7377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9872" y="1339719"/>
        <a:ext cx="38415" cy="7683"/>
      </dsp:txXfrm>
    </dsp:sp>
    <dsp:sp modelId="{07FFDF92-0BC2-8941-A285-3BF73579DCCA}">
      <dsp:nvSpPr>
        <dsp:cNvPr id="0" name=""/>
        <dsp:cNvSpPr/>
      </dsp:nvSpPr>
      <dsp:spPr>
        <a:xfrm>
          <a:off x="1564" y="341422"/>
          <a:ext cx="3340462" cy="20042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1022350">
            <a:lnSpc>
              <a:spcPct val="90000"/>
            </a:lnSpc>
            <a:spcBef>
              <a:spcPct val="0"/>
            </a:spcBef>
            <a:spcAft>
              <a:spcPct val="35000"/>
            </a:spcAft>
            <a:buNone/>
          </a:pPr>
          <a:r>
            <a:rPr lang="en-GB" sz="2300" kern="1200"/>
            <a:t>Answers will be </a:t>
          </a:r>
          <a:r>
            <a:rPr lang="en-GB" sz="2300" b="1" kern="1200"/>
            <a:t>question-facing</a:t>
          </a:r>
          <a:r>
            <a:rPr lang="en-GB" sz="2300" kern="1200"/>
            <a:t>.</a:t>
          </a:r>
          <a:endParaRPr lang="en-US" sz="2300" kern="1200"/>
        </a:p>
      </dsp:txBody>
      <dsp:txXfrm>
        <a:off x="1564" y="341422"/>
        <a:ext cx="3340462" cy="2004277"/>
      </dsp:txXfrm>
    </dsp:sp>
    <dsp:sp modelId="{B84A6723-3184-BB49-8F17-AD0B5065D258}">
      <dsp:nvSpPr>
        <dsp:cNvPr id="0" name=""/>
        <dsp:cNvSpPr/>
      </dsp:nvSpPr>
      <dsp:spPr>
        <a:xfrm>
          <a:off x="1671795" y="2343899"/>
          <a:ext cx="4108768" cy="737706"/>
        </a:xfrm>
        <a:custGeom>
          <a:avLst/>
          <a:gdLst/>
          <a:ahLst/>
          <a:cxnLst/>
          <a:rect l="0" t="0" r="0" b="0"/>
          <a:pathLst>
            <a:path>
              <a:moveTo>
                <a:pt x="4108768" y="0"/>
              </a:moveTo>
              <a:lnTo>
                <a:pt x="4108768" y="385953"/>
              </a:lnTo>
              <a:lnTo>
                <a:pt x="0" y="385953"/>
              </a:lnTo>
              <a:lnTo>
                <a:pt x="0" y="737706"/>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1680" y="2708911"/>
        <a:ext cx="208999" cy="7683"/>
      </dsp:txXfrm>
    </dsp:sp>
    <dsp:sp modelId="{3261F53E-F98B-384A-8AE3-8804A400D580}">
      <dsp:nvSpPr>
        <dsp:cNvPr id="0" name=""/>
        <dsp:cNvSpPr/>
      </dsp:nvSpPr>
      <dsp:spPr>
        <a:xfrm>
          <a:off x="4110333" y="341422"/>
          <a:ext cx="3340462" cy="20042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1022350">
            <a:lnSpc>
              <a:spcPct val="90000"/>
            </a:lnSpc>
            <a:spcBef>
              <a:spcPct val="0"/>
            </a:spcBef>
            <a:spcAft>
              <a:spcPct val="35000"/>
            </a:spcAft>
            <a:buNone/>
          </a:pPr>
          <a:r>
            <a:rPr lang="en-GB" sz="2300" kern="1200"/>
            <a:t>Answers will </a:t>
          </a:r>
          <a:r>
            <a:rPr lang="en-GB" sz="2300" b="1" kern="1200"/>
            <a:t>not ‘narrate’</a:t>
          </a:r>
          <a:r>
            <a:rPr lang="en-GB" sz="2300" kern="1200"/>
            <a:t> the studied text.</a:t>
          </a:r>
          <a:endParaRPr lang="en-US" sz="2300" kern="1200"/>
        </a:p>
      </dsp:txBody>
      <dsp:txXfrm>
        <a:off x="4110333" y="341422"/>
        <a:ext cx="3340462" cy="2004277"/>
      </dsp:txXfrm>
    </dsp:sp>
    <dsp:sp modelId="{6041FD15-C8B4-6341-B983-BEE91A66F9CE}">
      <dsp:nvSpPr>
        <dsp:cNvPr id="0" name=""/>
        <dsp:cNvSpPr/>
      </dsp:nvSpPr>
      <dsp:spPr>
        <a:xfrm>
          <a:off x="3340226" y="4070424"/>
          <a:ext cx="737706" cy="91440"/>
        </a:xfrm>
        <a:custGeom>
          <a:avLst/>
          <a:gdLst/>
          <a:ahLst/>
          <a:cxnLst/>
          <a:rect l="0" t="0" r="0" b="0"/>
          <a:pathLst>
            <a:path>
              <a:moveTo>
                <a:pt x="0" y="45720"/>
              </a:moveTo>
              <a:lnTo>
                <a:pt x="73770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9872" y="4112303"/>
        <a:ext cx="38415" cy="7683"/>
      </dsp:txXfrm>
    </dsp:sp>
    <dsp:sp modelId="{B0EBB6F2-D9F0-E949-85AA-1F536EB4B8B7}">
      <dsp:nvSpPr>
        <dsp:cNvPr id="0" name=""/>
        <dsp:cNvSpPr/>
      </dsp:nvSpPr>
      <dsp:spPr>
        <a:xfrm>
          <a:off x="1564" y="3114006"/>
          <a:ext cx="3340462" cy="20042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1022350">
            <a:lnSpc>
              <a:spcPct val="90000"/>
            </a:lnSpc>
            <a:spcBef>
              <a:spcPct val="0"/>
            </a:spcBef>
            <a:spcAft>
              <a:spcPct val="35000"/>
            </a:spcAft>
            <a:buNone/>
          </a:pPr>
          <a:r>
            <a:rPr lang="en-GB" sz="2300" kern="1200"/>
            <a:t>Answers will be thoughtful, and </a:t>
          </a:r>
          <a:r>
            <a:rPr lang="en-GB" sz="2300" b="1" u="sng" kern="1200"/>
            <a:t>points and evidence will be contextualised in the light of the question.</a:t>
          </a:r>
          <a:endParaRPr lang="en-US" sz="2300" kern="1200"/>
        </a:p>
      </dsp:txBody>
      <dsp:txXfrm>
        <a:off x="1564" y="3114006"/>
        <a:ext cx="3340462" cy="2004277"/>
      </dsp:txXfrm>
    </dsp:sp>
    <dsp:sp modelId="{2B3A4ACE-B445-F746-A70F-47D05232684C}">
      <dsp:nvSpPr>
        <dsp:cNvPr id="0" name=""/>
        <dsp:cNvSpPr/>
      </dsp:nvSpPr>
      <dsp:spPr>
        <a:xfrm>
          <a:off x="4110333" y="3114006"/>
          <a:ext cx="3340462" cy="20042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1022350">
            <a:lnSpc>
              <a:spcPct val="90000"/>
            </a:lnSpc>
            <a:spcBef>
              <a:spcPct val="0"/>
            </a:spcBef>
            <a:spcAft>
              <a:spcPct val="35000"/>
            </a:spcAft>
            <a:buNone/>
          </a:pPr>
          <a:r>
            <a:rPr lang="en-GB" sz="2300" kern="1200"/>
            <a:t>Between </a:t>
          </a:r>
          <a:r>
            <a:rPr lang="en-GB" sz="2300" b="1" kern="1200"/>
            <a:t>4-6 relevant points</a:t>
          </a:r>
          <a:r>
            <a:rPr lang="en-GB" sz="2300" kern="1200"/>
            <a:t> will be presented in a logical and structured essay.</a:t>
          </a:r>
          <a:endParaRPr lang="en-US" sz="2300" kern="1200"/>
        </a:p>
      </dsp:txBody>
      <dsp:txXfrm>
        <a:off x="4110333" y="3114006"/>
        <a:ext cx="3340462" cy="20042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E12CF-45BA-144C-A18B-63934923DC83}">
      <dsp:nvSpPr>
        <dsp:cNvPr id="0" name=""/>
        <dsp:cNvSpPr/>
      </dsp:nvSpPr>
      <dsp:spPr>
        <a:xfrm>
          <a:off x="860587" y="717"/>
          <a:ext cx="2729135" cy="16374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t>Three modes</a:t>
          </a:r>
          <a:r>
            <a:rPr lang="en-GB" sz="3000" kern="1200"/>
            <a:t> are prescribed for study:</a:t>
          </a:r>
          <a:endParaRPr lang="en-US" sz="3000" kern="1200"/>
        </a:p>
      </dsp:txBody>
      <dsp:txXfrm>
        <a:off x="860587" y="717"/>
        <a:ext cx="2729135" cy="1637481"/>
      </dsp:txXfrm>
    </dsp:sp>
    <dsp:sp modelId="{C57FD3E0-1C66-AA44-A478-678B3994AC23}">
      <dsp:nvSpPr>
        <dsp:cNvPr id="0" name=""/>
        <dsp:cNvSpPr/>
      </dsp:nvSpPr>
      <dsp:spPr>
        <a:xfrm>
          <a:off x="3862636" y="717"/>
          <a:ext cx="2729135" cy="163748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General Vision and Viewpoint</a:t>
          </a:r>
          <a:endParaRPr lang="en-US" sz="3000" kern="1200" dirty="0"/>
        </a:p>
      </dsp:txBody>
      <dsp:txXfrm>
        <a:off x="3862636" y="717"/>
        <a:ext cx="2729135" cy="1637481"/>
      </dsp:txXfrm>
    </dsp:sp>
    <dsp:sp modelId="{CBFD596D-BC59-2542-9509-934FD4329D30}">
      <dsp:nvSpPr>
        <dsp:cNvPr id="0" name=""/>
        <dsp:cNvSpPr/>
      </dsp:nvSpPr>
      <dsp:spPr>
        <a:xfrm>
          <a:off x="860587" y="1911112"/>
          <a:ext cx="2729135" cy="163748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Theme and Issue</a:t>
          </a:r>
          <a:endParaRPr lang="en-US" sz="3000" kern="1200"/>
        </a:p>
      </dsp:txBody>
      <dsp:txXfrm>
        <a:off x="860587" y="1911112"/>
        <a:ext cx="2729135" cy="1637481"/>
      </dsp:txXfrm>
    </dsp:sp>
    <dsp:sp modelId="{EB522986-414C-1148-887B-B7E35DE4F334}">
      <dsp:nvSpPr>
        <dsp:cNvPr id="0" name=""/>
        <dsp:cNvSpPr/>
      </dsp:nvSpPr>
      <dsp:spPr>
        <a:xfrm>
          <a:off x="3862636" y="1911112"/>
          <a:ext cx="2729135" cy="1637481"/>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Literary Genre</a:t>
          </a:r>
          <a:endParaRPr lang="en-US" sz="3000" kern="1200"/>
        </a:p>
      </dsp:txBody>
      <dsp:txXfrm>
        <a:off x="3862636" y="1911112"/>
        <a:ext cx="2729135" cy="1637481"/>
      </dsp:txXfrm>
    </dsp:sp>
    <dsp:sp modelId="{1B58C00E-1526-D64A-8232-B176F4CD0535}">
      <dsp:nvSpPr>
        <dsp:cNvPr id="0" name=""/>
        <dsp:cNvSpPr/>
      </dsp:nvSpPr>
      <dsp:spPr>
        <a:xfrm>
          <a:off x="2361612" y="3821507"/>
          <a:ext cx="2729135" cy="163748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u="sng" kern="1200"/>
            <a:t>CANDIDATES MUST ANSWER ON ONE MODE.</a:t>
          </a:r>
          <a:endParaRPr lang="en-US" sz="3000" kern="1200"/>
        </a:p>
      </dsp:txBody>
      <dsp:txXfrm>
        <a:off x="2361612" y="3821507"/>
        <a:ext cx="2729135" cy="16374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8B10E-2B7C-2949-88DB-242E9DA5C769}">
      <dsp:nvSpPr>
        <dsp:cNvPr id="0" name=""/>
        <dsp:cNvSpPr/>
      </dsp:nvSpPr>
      <dsp:spPr>
        <a:xfrm>
          <a:off x="3446936" y="681711"/>
          <a:ext cx="524287" cy="91440"/>
        </a:xfrm>
        <a:custGeom>
          <a:avLst/>
          <a:gdLst/>
          <a:ahLst/>
          <a:cxnLst/>
          <a:rect l="0" t="0" r="0" b="0"/>
          <a:pathLst>
            <a:path>
              <a:moveTo>
                <a:pt x="0" y="45720"/>
              </a:moveTo>
              <a:lnTo>
                <a:pt x="52428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5207" y="724657"/>
        <a:ext cx="27744" cy="5548"/>
      </dsp:txXfrm>
    </dsp:sp>
    <dsp:sp modelId="{E8175B60-3A4F-9A40-9EB2-9853E7C40DA4}">
      <dsp:nvSpPr>
        <dsp:cNvPr id="0" name=""/>
        <dsp:cNvSpPr/>
      </dsp:nvSpPr>
      <dsp:spPr>
        <a:xfrm>
          <a:off x="1036180" y="3664"/>
          <a:ext cx="2412555" cy="14475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755650">
            <a:lnSpc>
              <a:spcPct val="90000"/>
            </a:lnSpc>
            <a:spcBef>
              <a:spcPct val="0"/>
            </a:spcBef>
            <a:spcAft>
              <a:spcPct val="35000"/>
            </a:spcAft>
            <a:buNone/>
          </a:pPr>
          <a:r>
            <a:rPr lang="en-GB" sz="1700" kern="1200" dirty="0"/>
            <a:t>37 Texts are prescribed for study</a:t>
          </a:r>
          <a:endParaRPr lang="en-US" sz="1700" kern="1200" dirty="0"/>
        </a:p>
      </dsp:txBody>
      <dsp:txXfrm>
        <a:off x="1036180" y="3664"/>
        <a:ext cx="2412555" cy="1447533"/>
      </dsp:txXfrm>
    </dsp:sp>
    <dsp:sp modelId="{8203E056-5A77-3241-8F3F-C61211C5FA82}">
      <dsp:nvSpPr>
        <dsp:cNvPr id="0" name=""/>
        <dsp:cNvSpPr/>
      </dsp:nvSpPr>
      <dsp:spPr>
        <a:xfrm>
          <a:off x="2242458" y="1449398"/>
          <a:ext cx="2967443" cy="524287"/>
        </a:xfrm>
        <a:custGeom>
          <a:avLst/>
          <a:gdLst/>
          <a:ahLst/>
          <a:cxnLst/>
          <a:rect l="0" t="0" r="0" b="0"/>
          <a:pathLst>
            <a:path>
              <a:moveTo>
                <a:pt x="2967443" y="0"/>
              </a:moveTo>
              <a:lnTo>
                <a:pt x="2967443" y="279243"/>
              </a:lnTo>
              <a:lnTo>
                <a:pt x="0" y="279243"/>
              </a:lnTo>
              <a:lnTo>
                <a:pt x="0" y="524287"/>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0708" y="1708767"/>
        <a:ext cx="150943" cy="5548"/>
      </dsp:txXfrm>
    </dsp:sp>
    <dsp:sp modelId="{CAE5C0C1-1B1A-7548-83A9-9DA26F9F0E0B}">
      <dsp:nvSpPr>
        <dsp:cNvPr id="0" name=""/>
        <dsp:cNvSpPr/>
      </dsp:nvSpPr>
      <dsp:spPr>
        <a:xfrm>
          <a:off x="4003623" y="3664"/>
          <a:ext cx="2412555" cy="1447533"/>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755650" rtl="0">
            <a:lnSpc>
              <a:spcPct val="90000"/>
            </a:lnSpc>
            <a:spcBef>
              <a:spcPct val="0"/>
            </a:spcBef>
            <a:spcAft>
              <a:spcPct val="35000"/>
            </a:spcAft>
            <a:buNone/>
          </a:pPr>
          <a:r>
            <a:rPr lang="en-US" sz="1700" kern="1200" dirty="0"/>
            <a:t>The texts include novels, memoirs, plays and films</a:t>
          </a:r>
        </a:p>
      </dsp:txBody>
      <dsp:txXfrm>
        <a:off x="4003623" y="3664"/>
        <a:ext cx="2412555" cy="1447533"/>
      </dsp:txXfrm>
    </dsp:sp>
    <dsp:sp modelId="{76AA285A-FA27-3848-930B-4EDD3244194B}">
      <dsp:nvSpPr>
        <dsp:cNvPr id="0" name=""/>
        <dsp:cNvSpPr/>
      </dsp:nvSpPr>
      <dsp:spPr>
        <a:xfrm>
          <a:off x="3446936" y="2684133"/>
          <a:ext cx="524287" cy="91440"/>
        </a:xfrm>
        <a:custGeom>
          <a:avLst/>
          <a:gdLst/>
          <a:ahLst/>
          <a:cxnLst/>
          <a:rect l="0" t="0" r="0" b="0"/>
          <a:pathLst>
            <a:path>
              <a:moveTo>
                <a:pt x="0" y="45720"/>
              </a:moveTo>
              <a:lnTo>
                <a:pt x="524287"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5207" y="2727078"/>
        <a:ext cx="27744" cy="5548"/>
      </dsp:txXfrm>
    </dsp:sp>
    <dsp:sp modelId="{5A8915CC-84A5-D34B-B22E-82A8BCE56A1D}">
      <dsp:nvSpPr>
        <dsp:cNvPr id="0" name=""/>
        <dsp:cNvSpPr/>
      </dsp:nvSpPr>
      <dsp:spPr>
        <a:xfrm>
          <a:off x="1036180" y="2006086"/>
          <a:ext cx="2412555" cy="14475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755650">
            <a:lnSpc>
              <a:spcPct val="90000"/>
            </a:lnSpc>
            <a:spcBef>
              <a:spcPct val="0"/>
            </a:spcBef>
            <a:spcAft>
              <a:spcPct val="35000"/>
            </a:spcAft>
            <a:buNone/>
          </a:pPr>
          <a:r>
            <a:rPr lang="en-GB" sz="1700" b="1" kern="1200" dirty="0"/>
            <a:t>You are expected to study three texts</a:t>
          </a:r>
          <a:endParaRPr lang="en-US" sz="1700" kern="1200" dirty="0"/>
        </a:p>
      </dsp:txBody>
      <dsp:txXfrm>
        <a:off x="1036180" y="2006086"/>
        <a:ext cx="2412555" cy="1447533"/>
      </dsp:txXfrm>
    </dsp:sp>
    <dsp:sp modelId="{0B667AF5-812C-B245-9833-CB5DF932CC7A}">
      <dsp:nvSpPr>
        <dsp:cNvPr id="0" name=""/>
        <dsp:cNvSpPr/>
      </dsp:nvSpPr>
      <dsp:spPr>
        <a:xfrm>
          <a:off x="2242458" y="3451819"/>
          <a:ext cx="2967443" cy="524287"/>
        </a:xfrm>
        <a:custGeom>
          <a:avLst/>
          <a:gdLst/>
          <a:ahLst/>
          <a:cxnLst/>
          <a:rect l="0" t="0" r="0" b="0"/>
          <a:pathLst>
            <a:path>
              <a:moveTo>
                <a:pt x="2967443" y="0"/>
              </a:moveTo>
              <a:lnTo>
                <a:pt x="2967443" y="279243"/>
              </a:lnTo>
              <a:lnTo>
                <a:pt x="0" y="279243"/>
              </a:lnTo>
              <a:lnTo>
                <a:pt x="0" y="524287"/>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0708" y="3711189"/>
        <a:ext cx="150943" cy="5548"/>
      </dsp:txXfrm>
    </dsp:sp>
    <dsp:sp modelId="{E47B2C51-17D4-2648-9B2D-4EFF06FB400D}">
      <dsp:nvSpPr>
        <dsp:cNvPr id="0" name=""/>
        <dsp:cNvSpPr/>
      </dsp:nvSpPr>
      <dsp:spPr>
        <a:xfrm>
          <a:off x="4003623" y="2006086"/>
          <a:ext cx="2412555" cy="1447533"/>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755650">
            <a:lnSpc>
              <a:spcPct val="90000"/>
            </a:lnSpc>
            <a:spcBef>
              <a:spcPct val="0"/>
            </a:spcBef>
            <a:spcAft>
              <a:spcPct val="35000"/>
            </a:spcAft>
            <a:buNone/>
          </a:pPr>
          <a:r>
            <a:rPr lang="en-GB" sz="1700" kern="1200" dirty="0"/>
            <a:t>You may only study one film, but there is no compulsion to study film</a:t>
          </a:r>
          <a:endParaRPr lang="en-US" sz="1700" kern="1200" dirty="0"/>
        </a:p>
      </dsp:txBody>
      <dsp:txXfrm>
        <a:off x="4003623" y="2006086"/>
        <a:ext cx="2412555" cy="1447533"/>
      </dsp:txXfrm>
    </dsp:sp>
    <dsp:sp modelId="{F2EB7421-D68F-7D40-B15C-0EAF313233C0}">
      <dsp:nvSpPr>
        <dsp:cNvPr id="0" name=""/>
        <dsp:cNvSpPr/>
      </dsp:nvSpPr>
      <dsp:spPr>
        <a:xfrm>
          <a:off x="1036180" y="4008507"/>
          <a:ext cx="2412555" cy="14475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755650">
            <a:lnSpc>
              <a:spcPct val="90000"/>
            </a:lnSpc>
            <a:spcBef>
              <a:spcPct val="0"/>
            </a:spcBef>
            <a:spcAft>
              <a:spcPct val="35000"/>
            </a:spcAft>
            <a:buNone/>
          </a:pPr>
          <a:r>
            <a:rPr lang="en-US" sz="1700" kern="1200" dirty="0"/>
            <a:t>One of the three texts must be by Shakespeare IF not studying Shakespeare for Single Text.</a:t>
          </a:r>
        </a:p>
      </dsp:txBody>
      <dsp:txXfrm>
        <a:off x="1036180" y="4008507"/>
        <a:ext cx="2412555" cy="14475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A9538-3702-064C-AF35-0A98BA2E6392}">
      <dsp:nvSpPr>
        <dsp:cNvPr id="0" name=""/>
        <dsp:cNvSpPr/>
      </dsp:nvSpPr>
      <dsp:spPr>
        <a:xfrm>
          <a:off x="0" y="95003"/>
          <a:ext cx="6263640"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Candidates should refer to between </a:t>
          </a:r>
          <a:r>
            <a:rPr lang="en-GB" sz="2100" b="1" u="sng" kern="1200"/>
            <a:t>4-6 poems</a:t>
          </a:r>
          <a:r>
            <a:rPr lang="en-GB" sz="2100" kern="1200"/>
            <a:t> in an answer.</a:t>
          </a:r>
          <a:endParaRPr lang="en-US" sz="2100" kern="1200"/>
        </a:p>
      </dsp:txBody>
      <dsp:txXfrm>
        <a:off x="40780" y="135783"/>
        <a:ext cx="6182080" cy="753819"/>
      </dsp:txXfrm>
    </dsp:sp>
    <dsp:sp modelId="{562B2472-4FE8-C846-8DF0-B36C75B8DD96}">
      <dsp:nvSpPr>
        <dsp:cNvPr id="0" name=""/>
        <dsp:cNvSpPr/>
      </dsp:nvSpPr>
      <dsp:spPr>
        <a:xfrm>
          <a:off x="0" y="990863"/>
          <a:ext cx="6263640" cy="83537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Candidates will focus in on </a:t>
          </a:r>
          <a:r>
            <a:rPr lang="en-GB" sz="2100" b="1" kern="1200"/>
            <a:t>3-4 core</a:t>
          </a:r>
          <a:r>
            <a:rPr lang="en-GB" sz="2100" kern="1200"/>
            <a:t> poems and then refer to another </a:t>
          </a:r>
          <a:r>
            <a:rPr lang="en-GB" sz="2100" b="1" kern="1200"/>
            <a:t>1-2 other poems</a:t>
          </a:r>
          <a:r>
            <a:rPr lang="en-GB" sz="2100" kern="1200"/>
            <a:t> in context.</a:t>
          </a:r>
          <a:endParaRPr lang="en-US" sz="2100" kern="1200"/>
        </a:p>
      </dsp:txBody>
      <dsp:txXfrm>
        <a:off x="40780" y="1031643"/>
        <a:ext cx="6182080" cy="753819"/>
      </dsp:txXfrm>
    </dsp:sp>
    <dsp:sp modelId="{2EFA6311-317D-5247-9359-F1575390F5B0}">
      <dsp:nvSpPr>
        <dsp:cNvPr id="0" name=""/>
        <dsp:cNvSpPr/>
      </dsp:nvSpPr>
      <dsp:spPr>
        <a:xfrm>
          <a:off x="0" y="1886723"/>
          <a:ext cx="6263640" cy="83537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Candidates will </a:t>
          </a:r>
          <a:r>
            <a:rPr lang="en-GB" sz="2100" b="1" u="sng" kern="1200"/>
            <a:t>not summarise</a:t>
          </a:r>
          <a:r>
            <a:rPr lang="en-GB" sz="2100" kern="1200"/>
            <a:t> the poems. </a:t>
          </a:r>
          <a:endParaRPr lang="en-US" sz="2100" kern="1200"/>
        </a:p>
      </dsp:txBody>
      <dsp:txXfrm>
        <a:off x="40780" y="1927503"/>
        <a:ext cx="6182080" cy="753819"/>
      </dsp:txXfrm>
    </dsp:sp>
    <dsp:sp modelId="{8C2E29BF-1CCB-0C44-9D96-5B9E4B9F5B5A}">
      <dsp:nvSpPr>
        <dsp:cNvPr id="0" name=""/>
        <dsp:cNvSpPr/>
      </dsp:nvSpPr>
      <dsp:spPr>
        <a:xfrm>
          <a:off x="0" y="2782584"/>
          <a:ext cx="6263640" cy="83537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Candidates will be </a:t>
          </a:r>
          <a:r>
            <a:rPr lang="en-GB" sz="2100" b="1" u="sng" kern="1200"/>
            <a:t>selective</a:t>
          </a:r>
          <a:r>
            <a:rPr lang="en-GB" sz="2100" kern="1200"/>
            <a:t> in choice of evidence. </a:t>
          </a:r>
          <a:endParaRPr lang="en-US" sz="2100" kern="1200"/>
        </a:p>
      </dsp:txBody>
      <dsp:txXfrm>
        <a:off x="40780" y="2823364"/>
        <a:ext cx="6182080" cy="753819"/>
      </dsp:txXfrm>
    </dsp:sp>
    <dsp:sp modelId="{E32071EA-142D-FA48-991A-66B4C8F6F076}">
      <dsp:nvSpPr>
        <dsp:cNvPr id="0" name=""/>
        <dsp:cNvSpPr/>
      </dsp:nvSpPr>
      <dsp:spPr>
        <a:xfrm>
          <a:off x="0" y="3678444"/>
          <a:ext cx="6263640" cy="83537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u="sng" kern="1200"/>
            <a:t>You do not have to tell the examiner the story of the poem. </a:t>
          </a:r>
          <a:endParaRPr lang="en-US" sz="2100" kern="1200"/>
        </a:p>
      </dsp:txBody>
      <dsp:txXfrm>
        <a:off x="40780" y="3719224"/>
        <a:ext cx="6182080" cy="753819"/>
      </dsp:txXfrm>
    </dsp:sp>
    <dsp:sp modelId="{C8212877-5948-134A-9B82-F44E0A9FA3C3}">
      <dsp:nvSpPr>
        <dsp:cNvPr id="0" name=""/>
        <dsp:cNvSpPr/>
      </dsp:nvSpPr>
      <dsp:spPr>
        <a:xfrm>
          <a:off x="0" y="4574304"/>
          <a:ext cx="6263640" cy="8353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 questions will </a:t>
          </a:r>
          <a:r>
            <a:rPr lang="en-GB" sz="2100" b="1" kern="1200"/>
            <a:t>vary in difficulty</a:t>
          </a:r>
          <a:r>
            <a:rPr lang="en-GB" sz="2100" kern="1200"/>
            <a:t>. </a:t>
          </a:r>
          <a:r>
            <a:rPr lang="en-GB" sz="2100" b="1" kern="1200"/>
            <a:t>Decision-making</a:t>
          </a:r>
          <a:r>
            <a:rPr lang="en-GB" sz="2100" kern="1200"/>
            <a:t> is a key skill here.</a:t>
          </a:r>
          <a:endParaRPr lang="en-US" sz="2100" kern="1200"/>
        </a:p>
      </dsp:txBody>
      <dsp:txXfrm>
        <a:off x="40780" y="4615084"/>
        <a:ext cx="6182080"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C63FC-0567-7246-B4DC-2BDF889131F7}">
      <dsp:nvSpPr>
        <dsp:cNvPr id="0" name=""/>
        <dsp:cNvSpPr/>
      </dsp:nvSpPr>
      <dsp:spPr>
        <a:xfrm>
          <a:off x="1981542" y="2365"/>
          <a:ext cx="2229234" cy="113772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cap="all"/>
          </a:pPr>
          <a:r>
            <a:rPr lang="en-GB" sz="2300" b="1" kern="1200"/>
            <a:t>Purpose (30%)</a:t>
          </a:r>
          <a:endParaRPr lang="en-US" sz="2300" kern="1200"/>
        </a:p>
      </dsp:txBody>
      <dsp:txXfrm>
        <a:off x="2037081" y="57904"/>
        <a:ext cx="2118156" cy="1026643"/>
      </dsp:txXfrm>
    </dsp:sp>
    <dsp:sp modelId="{B32902E9-C707-3140-AA6D-50B3F1386216}">
      <dsp:nvSpPr>
        <dsp:cNvPr id="0" name=""/>
        <dsp:cNvSpPr/>
      </dsp:nvSpPr>
      <dsp:spPr>
        <a:xfrm>
          <a:off x="1981542" y="1196973"/>
          <a:ext cx="2229234" cy="113772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cap="all"/>
          </a:pPr>
          <a:r>
            <a:rPr lang="en-GB" sz="2300" b="1" kern="1200"/>
            <a:t>Coherence of Delivery (30%)</a:t>
          </a:r>
          <a:endParaRPr lang="en-US" sz="2300" kern="1200"/>
        </a:p>
      </dsp:txBody>
      <dsp:txXfrm>
        <a:off x="2037081" y="1252512"/>
        <a:ext cx="2118156" cy="1026643"/>
      </dsp:txXfrm>
    </dsp:sp>
    <dsp:sp modelId="{27D09391-E9F2-164D-AD63-45CB7A5B6569}">
      <dsp:nvSpPr>
        <dsp:cNvPr id="0" name=""/>
        <dsp:cNvSpPr/>
      </dsp:nvSpPr>
      <dsp:spPr>
        <a:xfrm>
          <a:off x="1981542" y="2391581"/>
          <a:ext cx="2229234" cy="113772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cap="all"/>
          </a:pPr>
          <a:r>
            <a:rPr lang="en-GB" sz="2300" b="1" kern="1200"/>
            <a:t>Language (30%)</a:t>
          </a:r>
          <a:endParaRPr lang="en-US" sz="2300" kern="1200"/>
        </a:p>
      </dsp:txBody>
      <dsp:txXfrm>
        <a:off x="2037081" y="2447120"/>
        <a:ext cx="2118156" cy="1026643"/>
      </dsp:txXfrm>
    </dsp:sp>
    <dsp:sp modelId="{28B4B199-724C-F748-9848-C31CD345B19C}">
      <dsp:nvSpPr>
        <dsp:cNvPr id="0" name=""/>
        <dsp:cNvSpPr/>
      </dsp:nvSpPr>
      <dsp:spPr>
        <a:xfrm>
          <a:off x="1981542" y="3586188"/>
          <a:ext cx="2229234" cy="113772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defRPr cap="all"/>
          </a:pPr>
          <a:r>
            <a:rPr lang="en-GB" sz="2300" b="1" kern="1200"/>
            <a:t>Mechanics (10%)</a:t>
          </a:r>
          <a:endParaRPr lang="en-US" sz="2300" kern="1200"/>
        </a:p>
      </dsp:txBody>
      <dsp:txXfrm>
        <a:off x="2037081" y="3641727"/>
        <a:ext cx="2118156" cy="1026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6447A-2818-3D42-9981-63311BAF13ED}">
      <dsp:nvSpPr>
        <dsp:cNvPr id="0" name=""/>
        <dsp:cNvSpPr/>
      </dsp:nvSpPr>
      <dsp:spPr>
        <a:xfrm>
          <a:off x="496471" y="331683"/>
          <a:ext cx="4501042" cy="4501042"/>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a:t>Timing</a:t>
          </a:r>
          <a:r>
            <a:rPr lang="en-GB" sz="1900" kern="1200"/>
            <a:t> – 2hrs 50mins = </a:t>
          </a:r>
          <a:r>
            <a:rPr lang="en-GB" sz="1900" b="1" kern="1200"/>
            <a:t>170 mins</a:t>
          </a:r>
          <a:endParaRPr lang="en-US" sz="1900" kern="1200"/>
        </a:p>
      </dsp:txBody>
      <dsp:txXfrm>
        <a:off x="2844515" y="1088287"/>
        <a:ext cx="1446763" cy="964509"/>
      </dsp:txXfrm>
    </dsp:sp>
    <dsp:sp modelId="{9F989E08-E195-8842-B794-B28586DE1744}">
      <dsp:nvSpPr>
        <dsp:cNvPr id="0" name=""/>
        <dsp:cNvSpPr/>
      </dsp:nvSpPr>
      <dsp:spPr>
        <a:xfrm>
          <a:off x="535052" y="451711"/>
          <a:ext cx="4501042" cy="4501042"/>
        </a:xfrm>
        <a:prstGeom prst="pie">
          <a:avLst>
            <a:gd name="adj1" fmla="val 20520000"/>
            <a:gd name="adj2" fmla="val 32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QA – 60 minutes</a:t>
          </a:r>
          <a:endParaRPr lang="en-US" sz="1900" kern="1200"/>
        </a:p>
      </dsp:txBody>
      <dsp:txXfrm>
        <a:off x="3433937" y="2508259"/>
        <a:ext cx="1339596" cy="1071676"/>
      </dsp:txXfrm>
    </dsp:sp>
    <dsp:sp modelId="{630B19A1-150C-CE46-BF6B-E7E1A2CB6531}">
      <dsp:nvSpPr>
        <dsp:cNvPr id="0" name=""/>
        <dsp:cNvSpPr/>
      </dsp:nvSpPr>
      <dsp:spPr>
        <a:xfrm>
          <a:off x="433242" y="525657"/>
          <a:ext cx="4501042" cy="4501042"/>
        </a:xfrm>
        <a:prstGeom prst="pie">
          <a:avLst>
            <a:gd name="adj1" fmla="val 3240000"/>
            <a:gd name="adj2" fmla="val 756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QB – 30minutes</a:t>
          </a:r>
          <a:endParaRPr lang="en-US" sz="1900" kern="1200"/>
        </a:p>
      </dsp:txBody>
      <dsp:txXfrm>
        <a:off x="2040757" y="3687104"/>
        <a:ext cx="1286012" cy="1178844"/>
      </dsp:txXfrm>
    </dsp:sp>
    <dsp:sp modelId="{F3C0FC3E-7C40-6846-85AC-F0234039DF54}">
      <dsp:nvSpPr>
        <dsp:cNvPr id="0" name=""/>
        <dsp:cNvSpPr/>
      </dsp:nvSpPr>
      <dsp:spPr>
        <a:xfrm>
          <a:off x="331433" y="451711"/>
          <a:ext cx="4501042" cy="4501042"/>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Composition – 70 minutes</a:t>
          </a:r>
          <a:endParaRPr lang="en-US" sz="1900" kern="1200"/>
        </a:p>
      </dsp:txBody>
      <dsp:txXfrm>
        <a:off x="593994" y="2508259"/>
        <a:ext cx="1339596" cy="1071676"/>
      </dsp:txXfrm>
    </dsp:sp>
    <dsp:sp modelId="{50E388A6-3A04-7A4E-A6FD-CCE3EBF5D02A}">
      <dsp:nvSpPr>
        <dsp:cNvPr id="0" name=""/>
        <dsp:cNvSpPr/>
      </dsp:nvSpPr>
      <dsp:spPr>
        <a:xfrm>
          <a:off x="370013" y="331683"/>
          <a:ext cx="4501042" cy="4501042"/>
        </a:xfrm>
        <a:prstGeom prst="pie">
          <a:avLst>
            <a:gd name="adj1" fmla="val 1188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10 minutes – ‘wriggle-room’</a:t>
          </a:r>
          <a:endParaRPr lang="en-US" sz="1900" kern="1200"/>
        </a:p>
      </dsp:txBody>
      <dsp:txXfrm>
        <a:off x="1076248" y="1088287"/>
        <a:ext cx="1446763" cy="964509"/>
      </dsp:txXfrm>
    </dsp:sp>
    <dsp:sp modelId="{F107A57E-201E-6F45-AA29-87C94222B6ED}">
      <dsp:nvSpPr>
        <dsp:cNvPr id="0" name=""/>
        <dsp:cNvSpPr/>
      </dsp:nvSpPr>
      <dsp:spPr>
        <a:xfrm>
          <a:off x="217623" y="53047"/>
          <a:ext cx="5058314" cy="5058314"/>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5FA574-F3CF-7A48-B93C-B41E7399B0B5}">
      <dsp:nvSpPr>
        <dsp:cNvPr id="0" name=""/>
        <dsp:cNvSpPr/>
      </dsp:nvSpPr>
      <dsp:spPr>
        <a:xfrm>
          <a:off x="256727" y="173036"/>
          <a:ext cx="5058314" cy="5058314"/>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2CEB7F-70EE-8647-B861-AE3EB40DCF5D}">
      <dsp:nvSpPr>
        <dsp:cNvPr id="0" name=""/>
        <dsp:cNvSpPr/>
      </dsp:nvSpPr>
      <dsp:spPr>
        <a:xfrm>
          <a:off x="154606" y="247207"/>
          <a:ext cx="5058314" cy="5058314"/>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9CD020-A407-1049-9FBB-9EFDCEFF47C4}">
      <dsp:nvSpPr>
        <dsp:cNvPr id="0" name=""/>
        <dsp:cNvSpPr/>
      </dsp:nvSpPr>
      <dsp:spPr>
        <a:xfrm>
          <a:off x="52486" y="173036"/>
          <a:ext cx="5058314" cy="5058314"/>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EE310-D9A5-8F42-9E4B-4C22107FBDFB}">
      <dsp:nvSpPr>
        <dsp:cNvPr id="0" name=""/>
        <dsp:cNvSpPr/>
      </dsp:nvSpPr>
      <dsp:spPr>
        <a:xfrm>
          <a:off x="91589" y="53047"/>
          <a:ext cx="5058314" cy="5058314"/>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226DA-C140-40A8-A279-4BD80286FC56}">
      <dsp:nvSpPr>
        <dsp:cNvPr id="0" name=""/>
        <dsp:cNvSpPr/>
      </dsp:nvSpPr>
      <dsp:spPr>
        <a:xfrm>
          <a:off x="0" y="4353"/>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92F4C-EFE8-4D7C-8294-473EC91E8DC0}">
      <dsp:nvSpPr>
        <dsp:cNvPr id="0" name=""/>
        <dsp:cNvSpPr/>
      </dsp:nvSpPr>
      <dsp:spPr>
        <a:xfrm>
          <a:off x="280489" y="212981"/>
          <a:ext cx="509980" cy="509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AC7F1F-7E11-4794-B620-E8036EAC31D2}">
      <dsp:nvSpPr>
        <dsp:cNvPr id="0" name=""/>
        <dsp:cNvSpPr/>
      </dsp:nvSpPr>
      <dsp:spPr>
        <a:xfrm>
          <a:off x="1070958" y="4353"/>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IE" sz="1900" kern="1200"/>
            <a:t>Language of Argument</a:t>
          </a:r>
          <a:endParaRPr lang="en-US" sz="1900" kern="1200"/>
        </a:p>
      </dsp:txBody>
      <dsp:txXfrm>
        <a:off x="1070958" y="4353"/>
        <a:ext cx="5198079" cy="927236"/>
      </dsp:txXfrm>
    </dsp:sp>
    <dsp:sp modelId="{862C3360-0D85-404E-8CE1-DD8400C72478}">
      <dsp:nvSpPr>
        <dsp:cNvPr id="0" name=""/>
        <dsp:cNvSpPr/>
      </dsp:nvSpPr>
      <dsp:spPr>
        <a:xfrm>
          <a:off x="0" y="1163398"/>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86F84-0DE6-4DD3-AF96-38E2E718B2FE}">
      <dsp:nvSpPr>
        <dsp:cNvPr id="0" name=""/>
        <dsp:cNvSpPr/>
      </dsp:nvSpPr>
      <dsp:spPr>
        <a:xfrm>
          <a:off x="280489" y="1372026"/>
          <a:ext cx="509980" cy="509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1D696-A2E6-443D-97B5-B03CB32073DD}">
      <dsp:nvSpPr>
        <dsp:cNvPr id="0" name=""/>
        <dsp:cNvSpPr/>
      </dsp:nvSpPr>
      <dsp:spPr>
        <a:xfrm>
          <a:off x="1070958" y="1163398"/>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IE" sz="1900" kern="1200"/>
            <a:t>Language of Narration</a:t>
          </a:r>
          <a:endParaRPr lang="en-US" sz="1900" kern="1200"/>
        </a:p>
      </dsp:txBody>
      <dsp:txXfrm>
        <a:off x="1070958" y="1163398"/>
        <a:ext cx="5198079" cy="927236"/>
      </dsp:txXfrm>
    </dsp:sp>
    <dsp:sp modelId="{C1314D90-D56B-4D23-90CF-714EED1EE191}">
      <dsp:nvSpPr>
        <dsp:cNvPr id="0" name=""/>
        <dsp:cNvSpPr/>
      </dsp:nvSpPr>
      <dsp:spPr>
        <a:xfrm>
          <a:off x="0" y="2322444"/>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12F90-D22B-477E-B3D5-F636DA1AE5B8}">
      <dsp:nvSpPr>
        <dsp:cNvPr id="0" name=""/>
        <dsp:cNvSpPr/>
      </dsp:nvSpPr>
      <dsp:spPr>
        <a:xfrm>
          <a:off x="280489" y="2531072"/>
          <a:ext cx="509980" cy="509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34FFD-08D4-4679-BD8A-05A7435A360F}">
      <dsp:nvSpPr>
        <dsp:cNvPr id="0" name=""/>
        <dsp:cNvSpPr/>
      </dsp:nvSpPr>
      <dsp:spPr>
        <a:xfrm>
          <a:off x="1070958" y="2322444"/>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IE" sz="1900" kern="1200"/>
            <a:t>Language of Persuasion</a:t>
          </a:r>
          <a:endParaRPr lang="en-US" sz="1900" kern="1200"/>
        </a:p>
      </dsp:txBody>
      <dsp:txXfrm>
        <a:off x="1070958" y="2322444"/>
        <a:ext cx="5198079" cy="927236"/>
      </dsp:txXfrm>
    </dsp:sp>
    <dsp:sp modelId="{9E078893-868B-47FC-BEDD-E35C67D2E50A}">
      <dsp:nvSpPr>
        <dsp:cNvPr id="0" name=""/>
        <dsp:cNvSpPr/>
      </dsp:nvSpPr>
      <dsp:spPr>
        <a:xfrm>
          <a:off x="0" y="3481489"/>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ED016-0979-4FEE-8CA0-FF0D92561BD8}">
      <dsp:nvSpPr>
        <dsp:cNvPr id="0" name=""/>
        <dsp:cNvSpPr/>
      </dsp:nvSpPr>
      <dsp:spPr>
        <a:xfrm>
          <a:off x="280489" y="3690118"/>
          <a:ext cx="509980" cy="509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E3FE65-3680-40B3-8489-83EFBD9A233C}">
      <dsp:nvSpPr>
        <dsp:cNvPr id="0" name=""/>
        <dsp:cNvSpPr/>
      </dsp:nvSpPr>
      <dsp:spPr>
        <a:xfrm>
          <a:off x="1070958" y="3481489"/>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IE" sz="1900" kern="1200"/>
            <a:t>Language of Information</a:t>
          </a:r>
          <a:endParaRPr lang="en-US" sz="1900" kern="1200"/>
        </a:p>
      </dsp:txBody>
      <dsp:txXfrm>
        <a:off x="1070958" y="3481489"/>
        <a:ext cx="5198079" cy="927236"/>
      </dsp:txXfrm>
    </dsp:sp>
    <dsp:sp modelId="{31EB0177-D66B-4D2D-A763-47A241FC0598}">
      <dsp:nvSpPr>
        <dsp:cNvPr id="0" name=""/>
        <dsp:cNvSpPr/>
      </dsp:nvSpPr>
      <dsp:spPr>
        <a:xfrm>
          <a:off x="0" y="4640535"/>
          <a:ext cx="6269038" cy="9272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51825-6B29-41DC-B095-829FB369BCDD}">
      <dsp:nvSpPr>
        <dsp:cNvPr id="0" name=""/>
        <dsp:cNvSpPr/>
      </dsp:nvSpPr>
      <dsp:spPr>
        <a:xfrm>
          <a:off x="280489" y="4849163"/>
          <a:ext cx="509980" cy="5099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900B8-D59E-4B20-8721-0F4B1584A0E9}">
      <dsp:nvSpPr>
        <dsp:cNvPr id="0" name=""/>
        <dsp:cNvSpPr/>
      </dsp:nvSpPr>
      <dsp:spPr>
        <a:xfrm>
          <a:off x="1070958" y="4640535"/>
          <a:ext cx="5198079" cy="92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33" tIns="98133" rIns="98133" bIns="98133" numCol="1" spcCol="1270" anchor="ctr" anchorCtr="0">
          <a:noAutofit/>
        </a:bodyPr>
        <a:lstStyle/>
        <a:p>
          <a:pPr marL="0" lvl="0" indent="0" algn="l" defTabSz="844550">
            <a:lnSpc>
              <a:spcPct val="90000"/>
            </a:lnSpc>
            <a:spcBef>
              <a:spcPct val="0"/>
            </a:spcBef>
            <a:spcAft>
              <a:spcPct val="35000"/>
            </a:spcAft>
            <a:buNone/>
          </a:pPr>
          <a:r>
            <a:rPr lang="en-IE" sz="1900" kern="1200"/>
            <a:t>The Aesthetic Use of Language</a:t>
          </a:r>
          <a:endParaRPr lang="en-US" sz="1900" kern="1200"/>
        </a:p>
      </dsp:txBody>
      <dsp:txXfrm>
        <a:off x="1070958" y="4640535"/>
        <a:ext cx="5198079" cy="927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24767-CBEB-A34F-B2B7-302ED478CCE3}">
      <dsp:nvSpPr>
        <dsp:cNvPr id="0" name=""/>
        <dsp:cNvSpPr/>
      </dsp:nvSpPr>
      <dsp:spPr>
        <a:xfrm>
          <a:off x="0" y="113716"/>
          <a:ext cx="637776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Expect </a:t>
          </a:r>
          <a:r>
            <a:rPr lang="en-GB" sz="1800" b="1" kern="1200"/>
            <a:t>Q(iii)</a:t>
          </a:r>
          <a:r>
            <a:rPr lang="en-GB" sz="1800" kern="1200"/>
            <a:t> to be a </a:t>
          </a:r>
          <a:r>
            <a:rPr lang="en-GB" sz="1800" b="1" u="sng" kern="1200"/>
            <a:t>style</a:t>
          </a:r>
          <a:r>
            <a:rPr lang="en-GB" sz="1800" kern="1200"/>
            <a:t> question – vital to prepare and be able to identify the key qualities of different styles of writing:</a:t>
          </a:r>
          <a:endParaRPr lang="en-US" sz="1800" kern="1200"/>
        </a:p>
      </dsp:txBody>
      <dsp:txXfrm>
        <a:off x="34954" y="148670"/>
        <a:ext cx="6307860" cy="646132"/>
      </dsp:txXfrm>
    </dsp:sp>
    <dsp:sp modelId="{E360B689-6979-FB42-A442-99E898E56169}">
      <dsp:nvSpPr>
        <dsp:cNvPr id="0" name=""/>
        <dsp:cNvSpPr/>
      </dsp:nvSpPr>
      <dsp:spPr>
        <a:xfrm>
          <a:off x="0" y="881596"/>
          <a:ext cx="637776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Argument		Discursive </a:t>
          </a:r>
          <a:endParaRPr lang="en-US" sz="1800" kern="1200"/>
        </a:p>
      </dsp:txBody>
      <dsp:txXfrm>
        <a:off x="34954" y="916550"/>
        <a:ext cx="6307860" cy="646132"/>
      </dsp:txXfrm>
    </dsp:sp>
    <dsp:sp modelId="{0BD1D76D-A095-0E41-8C4F-FBD2BAFFF48F}">
      <dsp:nvSpPr>
        <dsp:cNvPr id="0" name=""/>
        <dsp:cNvSpPr/>
      </dsp:nvSpPr>
      <dsp:spPr>
        <a:xfrm>
          <a:off x="0" y="1649476"/>
          <a:ext cx="637776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Persuasion		Speech / talk</a:t>
          </a:r>
          <a:endParaRPr lang="en-US" sz="1800" kern="1200"/>
        </a:p>
      </dsp:txBody>
      <dsp:txXfrm>
        <a:off x="34954" y="1684430"/>
        <a:ext cx="6307860" cy="646132"/>
      </dsp:txXfrm>
    </dsp:sp>
    <dsp:sp modelId="{8B050DC3-9ECA-2C44-A460-B3BD0E767766}">
      <dsp:nvSpPr>
        <dsp:cNvPr id="0" name=""/>
        <dsp:cNvSpPr/>
      </dsp:nvSpPr>
      <dsp:spPr>
        <a:xfrm>
          <a:off x="0" y="2417356"/>
          <a:ext cx="637776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Story / narrative</a:t>
          </a:r>
          <a:endParaRPr lang="en-US" sz="1800" kern="1200"/>
        </a:p>
      </dsp:txBody>
      <dsp:txXfrm>
        <a:off x="34954" y="2452310"/>
        <a:ext cx="6307860" cy="646132"/>
      </dsp:txXfrm>
    </dsp:sp>
    <dsp:sp modelId="{16120402-3933-E74B-9499-5FF859D8708E}">
      <dsp:nvSpPr>
        <dsp:cNvPr id="0" name=""/>
        <dsp:cNvSpPr/>
      </dsp:nvSpPr>
      <dsp:spPr>
        <a:xfrm>
          <a:off x="0" y="3185236"/>
          <a:ext cx="637776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Description / Aesthetic</a:t>
          </a:r>
          <a:endParaRPr lang="en-US" sz="1800" kern="1200"/>
        </a:p>
      </dsp:txBody>
      <dsp:txXfrm>
        <a:off x="34954" y="3220190"/>
        <a:ext cx="6307860" cy="646132"/>
      </dsp:txXfrm>
    </dsp:sp>
    <dsp:sp modelId="{2954CB30-D55E-4A4B-8457-85916A409511}">
      <dsp:nvSpPr>
        <dsp:cNvPr id="0" name=""/>
        <dsp:cNvSpPr/>
      </dsp:nvSpPr>
      <dsp:spPr>
        <a:xfrm>
          <a:off x="0" y="3953116"/>
          <a:ext cx="637776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Personal writing</a:t>
          </a:r>
          <a:endParaRPr lang="en-US" sz="1800" kern="1200"/>
        </a:p>
      </dsp:txBody>
      <dsp:txXfrm>
        <a:off x="34954" y="3988070"/>
        <a:ext cx="6307860" cy="646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2086-D437-4906-A058-023DB7CDC1E8}">
      <dsp:nvSpPr>
        <dsp:cNvPr id="0" name=""/>
        <dsp:cNvSpPr/>
      </dsp:nvSpPr>
      <dsp:spPr>
        <a:xfrm>
          <a:off x="0" y="2284"/>
          <a:ext cx="6263640" cy="11579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15B11-0452-44E3-AD41-F604082246D3}">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2C072-7772-4C28-9A1A-D40B27FCDB0F}">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11200">
            <a:lnSpc>
              <a:spcPct val="90000"/>
            </a:lnSpc>
            <a:spcBef>
              <a:spcPct val="0"/>
            </a:spcBef>
            <a:spcAft>
              <a:spcPct val="35000"/>
            </a:spcAft>
            <a:buNone/>
          </a:pPr>
          <a:r>
            <a:rPr lang="en-GB" sz="1600" kern="1200"/>
            <a:t>3 tasks – </a:t>
          </a:r>
          <a:r>
            <a:rPr lang="en-GB" sz="1600" b="1" kern="1200"/>
            <a:t>Answer on 1</a:t>
          </a:r>
          <a:endParaRPr lang="en-US" sz="1600" kern="1200"/>
        </a:p>
      </dsp:txBody>
      <dsp:txXfrm>
        <a:off x="1337397" y="2284"/>
        <a:ext cx="4926242" cy="1157919"/>
      </dsp:txXfrm>
    </dsp:sp>
    <dsp:sp modelId="{6E2F3927-6782-44F3-9EBE-CBD6E3B5A7C6}">
      <dsp:nvSpPr>
        <dsp:cNvPr id="0" name=""/>
        <dsp:cNvSpPr/>
      </dsp:nvSpPr>
      <dsp:spPr>
        <a:xfrm>
          <a:off x="0" y="1449684"/>
          <a:ext cx="6263640" cy="11579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308FF-6127-4A62-92FE-E9E6A6390638}">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93EC3-99B5-42B8-BEF5-2B18C1B518D6}">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11200">
            <a:lnSpc>
              <a:spcPct val="90000"/>
            </a:lnSpc>
            <a:spcBef>
              <a:spcPct val="0"/>
            </a:spcBef>
            <a:spcAft>
              <a:spcPct val="35000"/>
            </a:spcAft>
            <a:buNone/>
          </a:pPr>
          <a:r>
            <a:rPr lang="en-GB" sz="1600" kern="1200"/>
            <a:t>Pick QB </a:t>
          </a:r>
          <a:r>
            <a:rPr lang="en-GB" sz="1600" b="1" u="sng" kern="1200"/>
            <a:t>first</a:t>
          </a:r>
          <a:endParaRPr lang="en-US" sz="1600" kern="1200"/>
        </a:p>
      </dsp:txBody>
      <dsp:txXfrm>
        <a:off x="1337397" y="1449684"/>
        <a:ext cx="4926242" cy="1157919"/>
      </dsp:txXfrm>
    </dsp:sp>
    <dsp:sp modelId="{3F852878-F953-4619-AA21-68DB570B7787}">
      <dsp:nvSpPr>
        <dsp:cNvPr id="0" name=""/>
        <dsp:cNvSpPr/>
      </dsp:nvSpPr>
      <dsp:spPr>
        <a:xfrm>
          <a:off x="0" y="2897083"/>
          <a:ext cx="6263640" cy="11579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1B1BA-5F40-4B33-A0F0-B85EEE41C9C4}">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865EE-9266-429B-ABA5-CD7BA64C4BCA}">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11200">
            <a:lnSpc>
              <a:spcPct val="90000"/>
            </a:lnSpc>
            <a:spcBef>
              <a:spcPct val="0"/>
            </a:spcBef>
            <a:spcAft>
              <a:spcPct val="35000"/>
            </a:spcAft>
            <a:buNone/>
          </a:pPr>
          <a:r>
            <a:rPr lang="en-GB" sz="1600" kern="1200"/>
            <a:t>Imaginative tasks – often requires candidate to </a:t>
          </a:r>
          <a:r>
            <a:rPr lang="en-GB" sz="1600" b="1" u="sng" kern="1200"/>
            <a:t>adopt a persona</a:t>
          </a:r>
          <a:endParaRPr lang="en-US" sz="1600" kern="1200"/>
        </a:p>
      </dsp:txBody>
      <dsp:txXfrm>
        <a:off x="1337397" y="2897083"/>
        <a:ext cx="4926242" cy="1157919"/>
      </dsp:txXfrm>
    </dsp:sp>
    <dsp:sp modelId="{CFD9296C-0847-45D8-87F3-22AFBBBA71F9}">
      <dsp:nvSpPr>
        <dsp:cNvPr id="0" name=""/>
        <dsp:cNvSpPr/>
      </dsp:nvSpPr>
      <dsp:spPr>
        <a:xfrm>
          <a:off x="0" y="4344483"/>
          <a:ext cx="626364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DFE13-B145-47D5-A414-A6E2DBEFA73F}">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80833-1D25-451D-ADA2-C176E5D5D2F8}">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11200">
            <a:lnSpc>
              <a:spcPct val="90000"/>
            </a:lnSpc>
            <a:spcBef>
              <a:spcPct val="0"/>
            </a:spcBef>
            <a:spcAft>
              <a:spcPct val="35000"/>
            </a:spcAft>
            <a:buNone/>
          </a:pPr>
          <a:r>
            <a:rPr lang="en-GB" sz="1600" kern="1200"/>
            <a:t>Task usually involves a ‘</a:t>
          </a:r>
          <a:r>
            <a:rPr lang="en-GB" sz="1600" b="1" u="sng" kern="1200"/>
            <a:t>framework’</a:t>
          </a:r>
          <a:r>
            <a:rPr lang="en-GB" sz="1600" kern="1200"/>
            <a:t> </a:t>
          </a:r>
          <a:r>
            <a:rPr lang="en-GB" sz="1600" u="sng" kern="1200"/>
            <a:t>instruction</a:t>
          </a:r>
          <a:r>
            <a:rPr lang="en-GB" sz="1600" kern="1200"/>
            <a:t>, i.e. A speech; A talk; An introduction to a collection of essays; A magazine article / A blog post /An article for school website; A formal letter; A Diary entry</a:t>
          </a:r>
          <a:endParaRPr lang="en-US" sz="1600" kern="1200"/>
        </a:p>
      </dsp:txBody>
      <dsp:txXfrm>
        <a:off x="1337397" y="4344483"/>
        <a:ext cx="4926242" cy="1157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B9DE1-74C1-DC45-B3F1-32EB85EFDE81}">
      <dsp:nvSpPr>
        <dsp:cNvPr id="0" name=""/>
        <dsp:cNvSpPr/>
      </dsp:nvSpPr>
      <dsp:spPr>
        <a:xfrm>
          <a:off x="0" y="54503"/>
          <a:ext cx="626364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a:t>
          </a:r>
          <a:r>
            <a:rPr lang="en-GB" sz="2400" b="1" kern="1200"/>
            <a:t>most important </a:t>
          </a:r>
          <a:r>
            <a:rPr lang="en-GB" sz="2400" kern="1200"/>
            <a:t>section of the exam</a:t>
          </a:r>
          <a:endParaRPr lang="en-US" sz="2400" kern="1200"/>
        </a:p>
      </dsp:txBody>
      <dsp:txXfrm>
        <a:off x="28100" y="82603"/>
        <a:ext cx="6207440" cy="519439"/>
      </dsp:txXfrm>
    </dsp:sp>
    <dsp:sp modelId="{62BAA7A6-44C3-254F-893E-8DF9C6C5C963}">
      <dsp:nvSpPr>
        <dsp:cNvPr id="0" name=""/>
        <dsp:cNvSpPr/>
      </dsp:nvSpPr>
      <dsp:spPr>
        <a:xfrm>
          <a:off x="0" y="699263"/>
          <a:ext cx="6263640" cy="57563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7 choices – select one</a:t>
          </a:r>
          <a:endParaRPr lang="en-US" sz="2400" kern="1200"/>
        </a:p>
      </dsp:txBody>
      <dsp:txXfrm>
        <a:off x="28100" y="727363"/>
        <a:ext cx="6207440" cy="519439"/>
      </dsp:txXfrm>
    </dsp:sp>
    <dsp:sp modelId="{2E47FC70-C2E8-B34B-BE47-0C3521ED2AAD}">
      <dsp:nvSpPr>
        <dsp:cNvPr id="0" name=""/>
        <dsp:cNvSpPr/>
      </dsp:nvSpPr>
      <dsp:spPr>
        <a:xfrm>
          <a:off x="0" y="1344023"/>
          <a:ext cx="6263640" cy="57563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Questions </a:t>
          </a:r>
          <a:r>
            <a:rPr lang="en-GB" sz="2400" b="1" u="sng" kern="1200"/>
            <a:t>always genre-specific</a:t>
          </a:r>
          <a:endParaRPr lang="en-US" sz="2400" kern="1200"/>
        </a:p>
      </dsp:txBody>
      <dsp:txXfrm>
        <a:off x="28100" y="1372123"/>
        <a:ext cx="6207440" cy="519439"/>
      </dsp:txXfrm>
    </dsp:sp>
    <dsp:sp modelId="{5F7188EE-6C45-2A48-808E-B8EB21C4A7BD}">
      <dsp:nvSpPr>
        <dsp:cNvPr id="0" name=""/>
        <dsp:cNvSpPr/>
      </dsp:nvSpPr>
      <dsp:spPr>
        <a:xfrm>
          <a:off x="0" y="1988783"/>
          <a:ext cx="6263640" cy="57563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Expect</a:t>
          </a:r>
          <a:r>
            <a:rPr lang="en-GB" sz="2400" kern="1200"/>
            <a:t>:</a:t>
          </a:r>
          <a:endParaRPr lang="en-US" sz="2400" kern="1200"/>
        </a:p>
      </dsp:txBody>
      <dsp:txXfrm>
        <a:off x="28100" y="2016883"/>
        <a:ext cx="6207440" cy="519439"/>
      </dsp:txXfrm>
    </dsp:sp>
    <dsp:sp modelId="{C486CDB2-8E86-7B48-A7E5-9A994DCC0713}">
      <dsp:nvSpPr>
        <dsp:cNvPr id="0" name=""/>
        <dsp:cNvSpPr/>
      </dsp:nvSpPr>
      <dsp:spPr>
        <a:xfrm>
          <a:off x="0" y="2564423"/>
          <a:ext cx="6263640"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A speech</a:t>
          </a:r>
          <a:endParaRPr lang="en-US" sz="1900" kern="1200"/>
        </a:p>
        <a:p>
          <a:pPr marL="171450" lvl="1" indent="-171450" algn="l" defTabSz="844550">
            <a:lnSpc>
              <a:spcPct val="90000"/>
            </a:lnSpc>
            <a:spcBef>
              <a:spcPct val="0"/>
            </a:spcBef>
            <a:spcAft>
              <a:spcPct val="20000"/>
            </a:spcAft>
            <a:buChar char="•"/>
          </a:pPr>
          <a:r>
            <a:rPr lang="en-GB" sz="1900" kern="1200"/>
            <a:t>A personal essay</a:t>
          </a:r>
          <a:endParaRPr lang="en-US" sz="1900" kern="1200"/>
        </a:p>
        <a:p>
          <a:pPr marL="171450" lvl="1" indent="-171450" algn="l" defTabSz="844550">
            <a:lnSpc>
              <a:spcPct val="90000"/>
            </a:lnSpc>
            <a:spcBef>
              <a:spcPct val="0"/>
            </a:spcBef>
            <a:spcAft>
              <a:spcPct val="20000"/>
            </a:spcAft>
            <a:buChar char="•"/>
          </a:pPr>
          <a:r>
            <a:rPr lang="en-GB" sz="1900" kern="1200"/>
            <a:t>A short story</a:t>
          </a:r>
          <a:endParaRPr lang="en-US" sz="1900" kern="1200"/>
        </a:p>
        <a:p>
          <a:pPr marL="171450" lvl="1" indent="-171450" algn="l" defTabSz="844550">
            <a:lnSpc>
              <a:spcPct val="90000"/>
            </a:lnSpc>
            <a:spcBef>
              <a:spcPct val="0"/>
            </a:spcBef>
            <a:spcAft>
              <a:spcPct val="20000"/>
            </a:spcAft>
            <a:buChar char="•"/>
          </a:pPr>
          <a:r>
            <a:rPr lang="en-GB" sz="1900" kern="1200"/>
            <a:t>A discursive essay</a:t>
          </a:r>
          <a:endParaRPr lang="en-US" sz="1900" kern="1200"/>
        </a:p>
      </dsp:txBody>
      <dsp:txXfrm>
        <a:off x="0" y="2564423"/>
        <a:ext cx="6263640" cy="1316520"/>
      </dsp:txXfrm>
    </dsp:sp>
    <dsp:sp modelId="{717D3AD0-80F3-EC4A-88CC-FFBE4A202384}">
      <dsp:nvSpPr>
        <dsp:cNvPr id="0" name=""/>
        <dsp:cNvSpPr/>
      </dsp:nvSpPr>
      <dsp:spPr>
        <a:xfrm>
          <a:off x="0" y="3880943"/>
          <a:ext cx="6263640" cy="5756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There will also likely be an option to write</a:t>
          </a:r>
          <a:r>
            <a:rPr lang="en-GB" sz="2400" kern="1200"/>
            <a:t>: </a:t>
          </a:r>
          <a:endParaRPr lang="en-US" sz="2400" kern="1200"/>
        </a:p>
      </dsp:txBody>
      <dsp:txXfrm>
        <a:off x="28100" y="3909043"/>
        <a:ext cx="6207440" cy="519439"/>
      </dsp:txXfrm>
    </dsp:sp>
    <dsp:sp modelId="{CAFAFC35-E9E0-934A-B893-8E2B332767BA}">
      <dsp:nvSpPr>
        <dsp:cNvPr id="0" name=""/>
        <dsp:cNvSpPr/>
      </dsp:nvSpPr>
      <dsp:spPr>
        <a:xfrm>
          <a:off x="0" y="4456583"/>
          <a:ext cx="626364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A descriptive essay</a:t>
          </a:r>
          <a:endParaRPr lang="en-US" sz="1900" kern="1200"/>
        </a:p>
        <a:p>
          <a:pPr marL="171450" lvl="1" indent="-171450" algn="l" defTabSz="844550">
            <a:lnSpc>
              <a:spcPct val="90000"/>
            </a:lnSpc>
            <a:spcBef>
              <a:spcPct val="0"/>
            </a:spcBef>
            <a:spcAft>
              <a:spcPct val="20000"/>
            </a:spcAft>
            <a:buChar char="•"/>
          </a:pPr>
          <a:r>
            <a:rPr lang="en-GB" sz="1900" kern="1200"/>
            <a:t>A persuasive essay</a:t>
          </a:r>
          <a:endParaRPr lang="en-US" sz="1900" kern="1200"/>
        </a:p>
        <a:p>
          <a:pPr marL="171450" lvl="1" indent="-171450" algn="l" defTabSz="844550">
            <a:lnSpc>
              <a:spcPct val="90000"/>
            </a:lnSpc>
            <a:spcBef>
              <a:spcPct val="0"/>
            </a:spcBef>
            <a:spcAft>
              <a:spcPct val="20000"/>
            </a:spcAft>
            <a:buChar char="•"/>
          </a:pPr>
          <a:r>
            <a:rPr lang="en-GB" sz="1900" kern="1200"/>
            <a:t>A magazine / newspaper article</a:t>
          </a:r>
          <a:endParaRPr lang="en-US" sz="1900" kern="1200"/>
        </a:p>
      </dsp:txBody>
      <dsp:txXfrm>
        <a:off x="0" y="4456583"/>
        <a:ext cx="6263640" cy="993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D88C-C7B7-F34C-B4EE-A7D3D63CF00F}">
      <dsp:nvSpPr>
        <dsp:cNvPr id="0" name=""/>
        <dsp:cNvSpPr/>
      </dsp:nvSpPr>
      <dsp:spPr>
        <a:xfrm>
          <a:off x="0" y="0"/>
          <a:ext cx="6489509" cy="52525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GB" sz="6500" kern="1200"/>
            <a:t>Tasks are genre-specific, so:</a:t>
          </a:r>
          <a:endParaRPr lang="en-US" sz="6500" kern="1200"/>
        </a:p>
      </dsp:txBody>
      <dsp:txXfrm>
        <a:off x="0" y="0"/>
        <a:ext cx="6489509" cy="2836382"/>
      </dsp:txXfrm>
    </dsp:sp>
    <dsp:sp modelId="{7F741DFF-0059-5644-9E33-928EE61E5028}">
      <dsp:nvSpPr>
        <dsp:cNvPr id="0" name=""/>
        <dsp:cNvSpPr/>
      </dsp:nvSpPr>
      <dsp:spPr>
        <a:xfrm>
          <a:off x="0" y="2731331"/>
          <a:ext cx="1622377" cy="241617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a:t>A </a:t>
          </a:r>
          <a:r>
            <a:rPr lang="en-GB" sz="1800" b="1" kern="1200"/>
            <a:t>short story</a:t>
          </a:r>
          <a:r>
            <a:rPr lang="en-GB" sz="1800" kern="1200"/>
            <a:t> should contain obvious elements of narrative / aesthetic language</a:t>
          </a:r>
          <a:endParaRPr lang="en-US" sz="1800" kern="1200"/>
        </a:p>
      </dsp:txBody>
      <dsp:txXfrm>
        <a:off x="0" y="2731331"/>
        <a:ext cx="1622377" cy="2416178"/>
      </dsp:txXfrm>
    </dsp:sp>
    <dsp:sp modelId="{42F77238-6D78-3444-8435-2979E10F54D0}">
      <dsp:nvSpPr>
        <dsp:cNvPr id="0" name=""/>
        <dsp:cNvSpPr/>
      </dsp:nvSpPr>
      <dsp:spPr>
        <a:xfrm>
          <a:off x="1622377" y="2731331"/>
          <a:ext cx="1622377" cy="241617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a:t>A </a:t>
          </a:r>
          <a:r>
            <a:rPr lang="en-GB" sz="1800" b="1" kern="1200"/>
            <a:t>speech</a:t>
          </a:r>
          <a:r>
            <a:rPr lang="en-GB" sz="1800" kern="1200"/>
            <a:t> should display an understanding of persuasive and argumentative techniques</a:t>
          </a:r>
          <a:endParaRPr lang="en-US" sz="1800" kern="1200"/>
        </a:p>
      </dsp:txBody>
      <dsp:txXfrm>
        <a:off x="1622377" y="2731331"/>
        <a:ext cx="1622377" cy="2416178"/>
      </dsp:txXfrm>
    </dsp:sp>
    <dsp:sp modelId="{E4A4DCFF-5FC7-C040-BA1F-E7CB3C1C22AA}">
      <dsp:nvSpPr>
        <dsp:cNvPr id="0" name=""/>
        <dsp:cNvSpPr/>
      </dsp:nvSpPr>
      <dsp:spPr>
        <a:xfrm>
          <a:off x="3244754" y="2731331"/>
          <a:ext cx="1622377" cy="241617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a:t>A </a:t>
          </a:r>
          <a:r>
            <a:rPr lang="en-GB" sz="1800" b="1" kern="1200"/>
            <a:t>discursive essay</a:t>
          </a:r>
          <a:r>
            <a:rPr lang="en-GB" sz="1800" kern="1200"/>
            <a:t> should display a balanced, informed, considered approach</a:t>
          </a:r>
          <a:endParaRPr lang="en-US" sz="1800" kern="1200"/>
        </a:p>
      </dsp:txBody>
      <dsp:txXfrm>
        <a:off x="3244754" y="2731331"/>
        <a:ext cx="1622377" cy="2416178"/>
      </dsp:txXfrm>
    </dsp:sp>
    <dsp:sp modelId="{F5306CDF-4436-174A-931C-1240A8F24D42}">
      <dsp:nvSpPr>
        <dsp:cNvPr id="0" name=""/>
        <dsp:cNvSpPr/>
      </dsp:nvSpPr>
      <dsp:spPr>
        <a:xfrm>
          <a:off x="4867132" y="2731331"/>
          <a:ext cx="1622377" cy="241617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a:t>A</a:t>
          </a:r>
          <a:r>
            <a:rPr lang="en-GB" sz="1800" b="1" kern="1200"/>
            <a:t> personal essay</a:t>
          </a:r>
          <a:r>
            <a:rPr lang="en-GB" sz="1800" kern="1200"/>
            <a:t> should be reflective and contain ‘individual observation’</a:t>
          </a:r>
          <a:endParaRPr lang="en-US" sz="1800" kern="1200"/>
        </a:p>
      </dsp:txBody>
      <dsp:txXfrm>
        <a:off x="4867132" y="2731331"/>
        <a:ext cx="1622377" cy="2416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5C582-D0DA-6A4D-860B-B0852D28506F}">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Five Texts are prescribed for study:</a:t>
          </a:r>
          <a:endParaRPr lang="en-US" sz="1900" kern="1200"/>
        </a:p>
      </dsp:txBody>
      <dsp:txXfrm>
        <a:off x="3080" y="587032"/>
        <a:ext cx="2444055" cy="1466433"/>
      </dsp:txXfrm>
    </dsp:sp>
    <dsp:sp modelId="{09246BB9-AC06-5C40-947C-7153466C95C6}">
      <dsp:nvSpPr>
        <dsp:cNvPr id="0" name=""/>
        <dsp:cNvSpPr/>
      </dsp:nvSpPr>
      <dsp:spPr>
        <a:xfrm>
          <a:off x="2691541" y="587032"/>
          <a:ext cx="2444055" cy="146643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Macbeth</a:t>
          </a:r>
          <a:endParaRPr lang="en-US" sz="1900" kern="1200" dirty="0"/>
        </a:p>
      </dsp:txBody>
      <dsp:txXfrm>
        <a:off x="2691541" y="587032"/>
        <a:ext cx="2444055" cy="1466433"/>
      </dsp:txXfrm>
    </dsp:sp>
    <dsp:sp modelId="{52D061C5-E6EC-0B42-B736-E95D6BDED100}">
      <dsp:nvSpPr>
        <dsp:cNvPr id="0" name=""/>
        <dsp:cNvSpPr/>
      </dsp:nvSpPr>
      <dsp:spPr>
        <a:xfrm>
          <a:off x="5380002" y="587032"/>
          <a:ext cx="2444055" cy="146643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All the Light We Cannot See</a:t>
          </a:r>
          <a:endParaRPr lang="en-US" sz="1900" kern="1200"/>
        </a:p>
      </dsp:txBody>
      <dsp:txXfrm>
        <a:off x="5380002" y="587032"/>
        <a:ext cx="2444055" cy="1466433"/>
      </dsp:txXfrm>
    </dsp:sp>
    <dsp:sp modelId="{710CF16B-CC56-C540-8B59-7D15731B10F5}">
      <dsp:nvSpPr>
        <dsp:cNvPr id="0" name=""/>
        <dsp:cNvSpPr/>
      </dsp:nvSpPr>
      <dsp:spPr>
        <a:xfrm>
          <a:off x="8068463" y="587032"/>
          <a:ext cx="2444055" cy="146643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 Doll’s House</a:t>
          </a:r>
          <a:endParaRPr lang="en-US" sz="1900" kern="1200"/>
        </a:p>
      </dsp:txBody>
      <dsp:txXfrm>
        <a:off x="8068463" y="587032"/>
        <a:ext cx="2444055" cy="1466433"/>
      </dsp:txXfrm>
    </dsp:sp>
    <dsp:sp modelId="{F4D770C9-8AF3-F444-BC62-8690D5AE00EE}">
      <dsp:nvSpPr>
        <dsp:cNvPr id="0" name=""/>
        <dsp:cNvSpPr/>
      </dsp:nvSpPr>
      <dsp:spPr>
        <a:xfrm>
          <a:off x="3080" y="2297871"/>
          <a:ext cx="2444055" cy="146643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Frankenstein</a:t>
          </a:r>
          <a:endParaRPr lang="en-US" sz="1900" kern="1200"/>
        </a:p>
      </dsp:txBody>
      <dsp:txXfrm>
        <a:off x="3080" y="2297871"/>
        <a:ext cx="2444055" cy="1466433"/>
      </dsp:txXfrm>
    </dsp:sp>
    <dsp:sp modelId="{873EE64C-4718-5F46-BEFD-AC0B0C036A21}">
      <dsp:nvSpPr>
        <dsp:cNvPr id="0" name=""/>
        <dsp:cNvSpPr/>
      </dsp:nvSpPr>
      <dsp:spPr>
        <a:xfrm>
          <a:off x="2691541" y="2297871"/>
          <a:ext cx="2444055" cy="146643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Picture of Dorian Gray</a:t>
          </a:r>
          <a:endParaRPr lang="en-US" sz="1900" kern="1200"/>
        </a:p>
      </dsp:txBody>
      <dsp:txXfrm>
        <a:off x="2691541" y="2297871"/>
        <a:ext cx="2444055" cy="1466433"/>
      </dsp:txXfrm>
    </dsp:sp>
    <dsp:sp modelId="{B32C3886-F7FF-8049-8FE6-DB0732AA29CE}">
      <dsp:nvSpPr>
        <dsp:cNvPr id="0" name=""/>
        <dsp:cNvSpPr/>
      </dsp:nvSpPr>
      <dsp:spPr>
        <a:xfrm>
          <a:off x="5380002" y="2297871"/>
          <a:ext cx="2444055" cy="146643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There will be </a:t>
          </a:r>
          <a:r>
            <a:rPr lang="en-GB" sz="1900" b="1" kern="1200"/>
            <a:t>2 questions</a:t>
          </a:r>
          <a:r>
            <a:rPr lang="en-GB" sz="1900" kern="1200"/>
            <a:t> on each text and candidates must answer one question.</a:t>
          </a:r>
          <a:endParaRPr lang="en-US" sz="1900" kern="1200"/>
        </a:p>
      </dsp:txBody>
      <dsp:txXfrm>
        <a:off x="5380002" y="2297871"/>
        <a:ext cx="2444055" cy="1466433"/>
      </dsp:txXfrm>
    </dsp:sp>
    <dsp:sp modelId="{409BFF28-D505-4A4B-AC94-E95D4044CA97}">
      <dsp:nvSpPr>
        <dsp:cNvPr id="0" name=""/>
        <dsp:cNvSpPr/>
      </dsp:nvSpPr>
      <dsp:spPr>
        <a:xfrm>
          <a:off x="8068463" y="2297871"/>
          <a:ext cx="2444055" cy="146643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question will contain multiple elements</a:t>
          </a:r>
          <a:endParaRPr lang="en-US" sz="1900" kern="120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94B8-2753-4B47-ABB9-65408B5762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97A56497-858E-FC40-9917-271B2122B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7E479499-E5C1-8C45-9EBB-62C58EDC9BE9}"/>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5" name="Footer Placeholder 4">
            <a:extLst>
              <a:ext uri="{FF2B5EF4-FFF2-40B4-BE49-F238E27FC236}">
                <a16:creationId xmlns:a16="http://schemas.microsoft.com/office/drawing/2014/main" id="{220E397D-E77C-1D41-A244-4B165F7DA1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1E5E63-D3D9-EB4A-BAC7-CD2B3983A3B8}"/>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91111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B2A2-2619-2F4F-8B35-30A5958BDB37}"/>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010D5D81-D415-3045-A5EB-7BBDB0BA18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488C0A05-AFAD-0245-BE9D-C508362C47AE}"/>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5" name="Footer Placeholder 4">
            <a:extLst>
              <a:ext uri="{FF2B5EF4-FFF2-40B4-BE49-F238E27FC236}">
                <a16:creationId xmlns:a16="http://schemas.microsoft.com/office/drawing/2014/main" id="{BF92BEB9-4E16-3449-ABD9-303C3CDD82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67AE0EA-6AB0-DD4E-B3A8-F4AD7EF24894}"/>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166102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8C490A-FA2F-7F40-859E-04B22487EE7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F55D9811-A2A8-7640-A516-74D48E1D68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90DCCEFA-7C39-4F43-B01F-02C0309300D6}"/>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5" name="Footer Placeholder 4">
            <a:extLst>
              <a:ext uri="{FF2B5EF4-FFF2-40B4-BE49-F238E27FC236}">
                <a16:creationId xmlns:a16="http://schemas.microsoft.com/office/drawing/2014/main" id="{EED0F579-4D70-C642-8150-5B77E13C064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5D13B66-85F9-B64F-837B-EFEB746B2AEF}"/>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134636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C444-5A7E-1F4C-B850-D7A01DEB4C7A}"/>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6C2C7188-1158-AF47-B468-6939EEB717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E6DB2D40-20C6-9D48-AC26-A076A142C3DB}"/>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5" name="Footer Placeholder 4">
            <a:extLst>
              <a:ext uri="{FF2B5EF4-FFF2-40B4-BE49-F238E27FC236}">
                <a16:creationId xmlns:a16="http://schemas.microsoft.com/office/drawing/2014/main" id="{7EC28801-B08A-534A-8F63-3026B6036E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7838B14-A572-F84D-BDF4-1B2B865D362D}"/>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316443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8CE2-A191-D343-B623-4395476868C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86F752AB-5930-5E4E-AF80-67F47ACB6D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5234E0-4328-F945-A69B-93FD306254F0}"/>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5" name="Footer Placeholder 4">
            <a:extLst>
              <a:ext uri="{FF2B5EF4-FFF2-40B4-BE49-F238E27FC236}">
                <a16:creationId xmlns:a16="http://schemas.microsoft.com/office/drawing/2014/main" id="{5F3D163A-EC30-C84E-A59C-3D034C28CE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60D0B63-D91A-4F47-8B3C-C5CBE3D6A6A6}"/>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275302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CFE5-B312-E546-A0E0-0A936738D999}"/>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1CC99673-B79F-6041-B34A-8CCBC87D0D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64651AF3-8F80-6143-A4B5-675F8CCAFC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9CECF056-8CD3-A547-BBF1-0F0078923066}"/>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6" name="Footer Placeholder 5">
            <a:extLst>
              <a:ext uri="{FF2B5EF4-FFF2-40B4-BE49-F238E27FC236}">
                <a16:creationId xmlns:a16="http://schemas.microsoft.com/office/drawing/2014/main" id="{632AA20E-77D4-F441-85B7-ED6B02AFEAA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A1C85A-4818-C94B-A672-07A2E8E7FE2D}"/>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669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DC58-A114-1145-AEEE-F05751CCD706}"/>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357CA507-1E5A-7543-AEEC-F8C8F8924A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B873C5-68B9-CF47-8AB5-2F3B32AE5A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36CA3A14-C666-D34C-9ADF-483C355B51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614870-A149-F84C-A4E5-2AF75A89E0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4C95C2F7-6FFC-FE49-8759-6932440D0E27}"/>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8" name="Footer Placeholder 7">
            <a:extLst>
              <a:ext uri="{FF2B5EF4-FFF2-40B4-BE49-F238E27FC236}">
                <a16:creationId xmlns:a16="http://schemas.microsoft.com/office/drawing/2014/main" id="{6DE8B088-19E1-2940-BD66-678DA15C7CB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59BFB76-BDC4-DA4D-B018-199BF623D53F}"/>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37052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0CDC-2E75-E84A-9DCB-632820306513}"/>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83318E0F-9EE2-0544-A554-D88D2E490A57}"/>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4" name="Footer Placeholder 3">
            <a:extLst>
              <a:ext uri="{FF2B5EF4-FFF2-40B4-BE49-F238E27FC236}">
                <a16:creationId xmlns:a16="http://schemas.microsoft.com/office/drawing/2014/main" id="{B9071CE5-0A29-2F42-9226-CB0E21CFACA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7EB6D95-3CBB-294C-80E9-CB8AFD6F0433}"/>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34598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4CB07-C4B8-034E-9E70-134425A932B5}"/>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3" name="Footer Placeholder 2">
            <a:extLst>
              <a:ext uri="{FF2B5EF4-FFF2-40B4-BE49-F238E27FC236}">
                <a16:creationId xmlns:a16="http://schemas.microsoft.com/office/drawing/2014/main" id="{8A6E8B36-92D8-234C-9202-EF4ACF062B7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7120F2D-2ACB-194C-A585-C9C9A6E411F7}"/>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251341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04A5-535A-EF40-A350-EB5DE649E3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DB31A103-8ADF-7A43-A240-A63CAD644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15F0E7AE-7202-CA46-AD2D-4D93D3A31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0FAC4C-0D8C-1047-AFED-9CD0357C236E}"/>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6" name="Footer Placeholder 5">
            <a:extLst>
              <a:ext uri="{FF2B5EF4-FFF2-40B4-BE49-F238E27FC236}">
                <a16:creationId xmlns:a16="http://schemas.microsoft.com/office/drawing/2014/main" id="{822E6D83-964E-0E4C-853A-5256130A00A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4D31582-B529-1A43-BC64-F18A490E30DA}"/>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117210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2C2-2B25-0043-A6B2-2A28053B86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01A5554D-900A-2640-A72E-C2168732C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49F77DC-9678-0F41-995B-59790033F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3151EA-74F2-584A-9CCE-613E08851D4C}"/>
              </a:ext>
            </a:extLst>
          </p:cNvPr>
          <p:cNvSpPr>
            <a:spLocks noGrp="1"/>
          </p:cNvSpPr>
          <p:nvPr>
            <p:ph type="dt" sz="half" idx="10"/>
          </p:nvPr>
        </p:nvSpPr>
        <p:spPr/>
        <p:txBody>
          <a:bodyPr/>
          <a:lstStyle/>
          <a:p>
            <a:fld id="{3D5C87D5-A3AC-384B-AFE0-AF736F253D4C}" type="datetimeFigureOut">
              <a:rPr lang="en-IE" smtClean="0"/>
              <a:t>28/09/2021</a:t>
            </a:fld>
            <a:endParaRPr lang="en-IE"/>
          </a:p>
        </p:txBody>
      </p:sp>
      <p:sp>
        <p:nvSpPr>
          <p:cNvPr id="6" name="Footer Placeholder 5">
            <a:extLst>
              <a:ext uri="{FF2B5EF4-FFF2-40B4-BE49-F238E27FC236}">
                <a16:creationId xmlns:a16="http://schemas.microsoft.com/office/drawing/2014/main" id="{EF4E3BE0-CE29-8645-9FA4-DCA2BBAE777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D65F14-3E3F-754F-86BA-451DECF1888E}"/>
              </a:ext>
            </a:extLst>
          </p:cNvPr>
          <p:cNvSpPr>
            <a:spLocks noGrp="1"/>
          </p:cNvSpPr>
          <p:nvPr>
            <p:ph type="sldNum" sz="quarter" idx="12"/>
          </p:nvPr>
        </p:nvSpPr>
        <p:spPr/>
        <p:txBody>
          <a:bodyPr/>
          <a:lstStyle/>
          <a:p>
            <a:fld id="{241520C0-2CF2-8D4D-941E-CB581A8E967A}" type="slidenum">
              <a:rPr lang="en-IE" smtClean="0"/>
              <a:t>‹#›</a:t>
            </a:fld>
            <a:endParaRPr lang="en-IE"/>
          </a:p>
        </p:txBody>
      </p:sp>
    </p:spTree>
    <p:extLst>
      <p:ext uri="{BB962C8B-B14F-4D97-AF65-F5344CB8AC3E}">
        <p14:creationId xmlns:p14="http://schemas.microsoft.com/office/powerpoint/2010/main" val="204583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9B1-3771-F544-9DBE-6C74E0429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53D63363-DBA0-B74F-8FDA-6271BE088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4ACCEB07-BD90-9F42-9A4F-2D3647DB3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C87D5-A3AC-384B-AFE0-AF736F253D4C}" type="datetimeFigureOut">
              <a:rPr lang="en-IE" smtClean="0"/>
              <a:t>28/09/2021</a:t>
            </a:fld>
            <a:endParaRPr lang="en-IE"/>
          </a:p>
        </p:txBody>
      </p:sp>
      <p:sp>
        <p:nvSpPr>
          <p:cNvPr id="5" name="Footer Placeholder 4">
            <a:extLst>
              <a:ext uri="{FF2B5EF4-FFF2-40B4-BE49-F238E27FC236}">
                <a16:creationId xmlns:a16="http://schemas.microsoft.com/office/drawing/2014/main" id="{2F39F7B5-516E-7F4D-8F8D-8353A80D9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F69BAE3-76B9-9E49-8E6B-51940E948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520C0-2CF2-8D4D-941E-CB581A8E967A}" type="slidenum">
              <a:rPr lang="en-IE" smtClean="0"/>
              <a:t>‹#›</a:t>
            </a:fld>
            <a:endParaRPr lang="en-IE"/>
          </a:p>
        </p:txBody>
      </p:sp>
    </p:spTree>
    <p:extLst>
      <p:ext uri="{BB962C8B-B14F-4D97-AF65-F5344CB8AC3E}">
        <p14:creationId xmlns:p14="http://schemas.microsoft.com/office/powerpoint/2010/main" val="2848670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FA35A3C-0616-8B42-AEE6-9DADA01C19F4}"/>
              </a:ext>
            </a:extLst>
          </p:cNvPr>
          <p:cNvSpPr>
            <a:spLocks noGrp="1"/>
          </p:cNvSpPr>
          <p:nvPr>
            <p:ph type="ctrTitle"/>
          </p:nvPr>
        </p:nvSpPr>
        <p:spPr>
          <a:xfrm>
            <a:off x="795342" y="1357766"/>
            <a:ext cx="4322204" cy="3541334"/>
          </a:xfrm>
        </p:spPr>
        <p:txBody>
          <a:bodyPr>
            <a:normAutofit/>
          </a:bodyPr>
          <a:lstStyle/>
          <a:p>
            <a:pPr algn="l"/>
            <a:r>
              <a:rPr lang="en-IE" sz="5400">
                <a:solidFill>
                  <a:srgbClr val="FFFFFF"/>
                </a:solidFill>
              </a:rPr>
              <a:t>Leaving Cert English</a:t>
            </a:r>
          </a:p>
        </p:txBody>
      </p:sp>
      <p:sp>
        <p:nvSpPr>
          <p:cNvPr id="3" name="Subtitle 2">
            <a:extLst>
              <a:ext uri="{FF2B5EF4-FFF2-40B4-BE49-F238E27FC236}">
                <a16:creationId xmlns:a16="http://schemas.microsoft.com/office/drawing/2014/main" id="{FC0490FC-E74D-3842-B476-61574FD22260}"/>
              </a:ext>
            </a:extLst>
          </p:cNvPr>
          <p:cNvSpPr>
            <a:spLocks noGrp="1"/>
          </p:cNvSpPr>
          <p:nvPr>
            <p:ph type="subTitle" idx="1"/>
          </p:nvPr>
        </p:nvSpPr>
        <p:spPr>
          <a:xfrm>
            <a:off x="792599" y="5301530"/>
            <a:ext cx="3493154" cy="1080982"/>
          </a:xfrm>
        </p:spPr>
        <p:txBody>
          <a:bodyPr anchor="t">
            <a:normAutofit/>
          </a:bodyPr>
          <a:lstStyle/>
          <a:p>
            <a:pPr algn="r"/>
            <a:r>
              <a:rPr lang="en-IE" sz="2000">
                <a:solidFill>
                  <a:schemeClr val="tx1">
                    <a:lumMod val="95000"/>
                    <a:lumOff val="5000"/>
                  </a:schemeClr>
                </a:solidFill>
              </a:rPr>
              <a:t>2023 Exam</a:t>
            </a:r>
          </a:p>
        </p:txBody>
      </p:sp>
      <p:pic>
        <p:nvPicPr>
          <p:cNvPr id="1026" name="Picture 2" descr="A Guide to Postgraduate English Literature | Postgraduate Search">
            <a:extLst>
              <a:ext uri="{FF2B5EF4-FFF2-40B4-BE49-F238E27FC236}">
                <a16:creationId xmlns:a16="http://schemas.microsoft.com/office/drawing/2014/main" id="{477614E1-7772-2B44-A9D8-4BAD6726DD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9" y="2212569"/>
            <a:ext cx="5297425" cy="291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3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1A3D59D-EECA-F743-814D-185D896464C8}"/>
              </a:ext>
            </a:extLst>
          </p:cNvPr>
          <p:cNvSpPr>
            <a:spLocks noGrp="1"/>
          </p:cNvSpPr>
          <p:nvPr>
            <p:ph type="title"/>
          </p:nvPr>
        </p:nvSpPr>
        <p:spPr>
          <a:xfrm>
            <a:off x="1098468" y="885651"/>
            <a:ext cx="3229803" cy="4624603"/>
          </a:xfrm>
        </p:spPr>
        <p:txBody>
          <a:bodyPr>
            <a:normAutofit/>
          </a:bodyPr>
          <a:lstStyle/>
          <a:p>
            <a:r>
              <a:rPr lang="en-GB" sz="3700">
                <a:solidFill>
                  <a:srgbClr val="FFFFFF"/>
                </a:solidFill>
              </a:rPr>
              <a:t>Questions will also usually contain </a:t>
            </a:r>
            <a:r>
              <a:rPr lang="en-GB" sz="3700" b="1">
                <a:solidFill>
                  <a:srgbClr val="FFFFFF"/>
                </a:solidFill>
              </a:rPr>
              <a:t>a list of tasks</a:t>
            </a:r>
            <a:r>
              <a:rPr lang="en-GB" sz="3700">
                <a:solidFill>
                  <a:srgbClr val="FFFFFF"/>
                </a:solidFill>
              </a:rPr>
              <a:t> that must be addressed across the response.</a:t>
            </a:r>
            <a:br>
              <a:rPr lang="en-IE" sz="3700">
                <a:solidFill>
                  <a:srgbClr val="FFFFFF"/>
                </a:solidFill>
              </a:rPr>
            </a:br>
            <a:endParaRPr lang="en-IE" sz="3700">
              <a:solidFill>
                <a:srgbClr val="FFFFFF"/>
              </a:solidFill>
            </a:endParaRPr>
          </a:p>
        </p:txBody>
      </p:sp>
      <p:sp>
        <p:nvSpPr>
          <p:cNvPr id="3" name="Content Placeholder 2">
            <a:extLst>
              <a:ext uri="{FF2B5EF4-FFF2-40B4-BE49-F238E27FC236}">
                <a16:creationId xmlns:a16="http://schemas.microsoft.com/office/drawing/2014/main" id="{263AE411-3F74-6940-B45C-0F3D9D292AD1}"/>
              </a:ext>
            </a:extLst>
          </p:cNvPr>
          <p:cNvSpPr>
            <a:spLocks noGrp="1"/>
          </p:cNvSpPr>
          <p:nvPr>
            <p:ph idx="1"/>
          </p:nvPr>
        </p:nvSpPr>
        <p:spPr>
          <a:xfrm>
            <a:off x="4978708" y="885651"/>
            <a:ext cx="6525220" cy="4616849"/>
          </a:xfrm>
        </p:spPr>
        <p:txBody>
          <a:bodyPr anchor="ctr">
            <a:normAutofit/>
          </a:bodyPr>
          <a:lstStyle/>
          <a:p>
            <a:pPr marL="0" indent="0">
              <a:buNone/>
            </a:pPr>
            <a:r>
              <a:rPr lang="en-GB" sz="1700"/>
              <a:t>The key here is to be </a:t>
            </a:r>
            <a:endParaRPr lang="en-IE" sz="1700"/>
          </a:p>
          <a:p>
            <a:pPr lvl="0">
              <a:buFont typeface="Wingdings" pitchFamily="2" charset="2"/>
              <a:buChar char="ü"/>
            </a:pPr>
            <a:r>
              <a:rPr lang="en-GB" sz="1700"/>
              <a:t>Accurate</a:t>
            </a:r>
            <a:endParaRPr lang="en-IE" sz="1700"/>
          </a:p>
          <a:p>
            <a:pPr lvl="0">
              <a:buFont typeface="Wingdings" pitchFamily="2" charset="2"/>
              <a:buChar char="ü"/>
            </a:pPr>
            <a:r>
              <a:rPr lang="en-GB" sz="1700"/>
              <a:t>Consistent</a:t>
            </a:r>
            <a:endParaRPr lang="en-IE" sz="1700"/>
          </a:p>
          <a:p>
            <a:pPr lvl="0">
              <a:buFont typeface="Wingdings" pitchFamily="2" charset="2"/>
              <a:buChar char="ü"/>
            </a:pPr>
            <a:r>
              <a:rPr lang="en-GB" sz="1700"/>
              <a:t>Imaginative</a:t>
            </a:r>
            <a:endParaRPr lang="en-IE" sz="1700"/>
          </a:p>
          <a:p>
            <a:pPr lvl="0">
              <a:buFont typeface="Wingdings" pitchFamily="2" charset="2"/>
              <a:buChar char="ü"/>
            </a:pPr>
            <a:r>
              <a:rPr lang="en-GB" sz="1700"/>
              <a:t>Concise</a:t>
            </a:r>
            <a:endParaRPr lang="en-IE" sz="1700"/>
          </a:p>
          <a:p>
            <a:r>
              <a:rPr lang="en-GB" sz="1700" b="1"/>
              <a:t>Example:</a:t>
            </a:r>
            <a:endParaRPr lang="en-IE" sz="1700"/>
          </a:p>
          <a:p>
            <a:r>
              <a:rPr lang="en-GB" sz="1700" i="1"/>
              <a:t>In TEXT 1, Jeanette Winterson extols the virtues of the arts, arguing that artistic activities are beneficial both for individuals and for society in general. She also gives her views on the relationship between art and money. Write an </a:t>
            </a:r>
            <a:r>
              <a:rPr lang="en-GB" sz="1700" b="1" i="1"/>
              <a:t>opinion piece</a:t>
            </a:r>
            <a:r>
              <a:rPr lang="en-GB" sz="1700" i="1"/>
              <a:t>, suitable </a:t>
            </a:r>
            <a:r>
              <a:rPr lang="en-GB" sz="1700" b="1" i="1"/>
              <a:t>for publication in a broadsheet newspaper</a:t>
            </a:r>
            <a:r>
              <a:rPr lang="en-GB" sz="1700" i="1"/>
              <a:t>, in which you </a:t>
            </a:r>
            <a:r>
              <a:rPr lang="en-GB" sz="1700" b="1" i="1"/>
              <a:t>extol the varied virtues of sport</a:t>
            </a:r>
            <a:r>
              <a:rPr lang="en-GB" sz="1700" i="1"/>
              <a:t>, </a:t>
            </a:r>
            <a:r>
              <a:rPr lang="en-GB" sz="1700" b="1" i="1"/>
              <a:t>put forward a reasoned argument to persuade readers that sport benefits both individuals and society</a:t>
            </a:r>
            <a:r>
              <a:rPr lang="en-GB" sz="1700" i="1"/>
              <a:t>, and </a:t>
            </a:r>
            <a:r>
              <a:rPr lang="en-GB" sz="1700" b="1" i="1"/>
              <a:t>give your views on the appropriate relationship between sport and money</a:t>
            </a:r>
            <a:r>
              <a:rPr lang="en-IE" sz="1700" b="1">
                <a:effectLst/>
              </a:rPr>
              <a:t> </a:t>
            </a:r>
            <a:endParaRPr lang="en-IE" sz="1700" b="1"/>
          </a:p>
        </p:txBody>
      </p:sp>
    </p:spTree>
    <p:extLst>
      <p:ext uri="{BB962C8B-B14F-4D97-AF65-F5344CB8AC3E}">
        <p14:creationId xmlns:p14="http://schemas.microsoft.com/office/powerpoint/2010/main" val="207855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52FCE7-4E73-6B4A-BA59-CD95A84DB084}"/>
              </a:ext>
            </a:extLst>
          </p:cNvPr>
          <p:cNvSpPr>
            <a:spLocks noGrp="1"/>
          </p:cNvSpPr>
          <p:nvPr>
            <p:ph type="title"/>
          </p:nvPr>
        </p:nvSpPr>
        <p:spPr>
          <a:xfrm>
            <a:off x="524741" y="620392"/>
            <a:ext cx="3808268" cy="5504688"/>
          </a:xfrm>
        </p:spPr>
        <p:txBody>
          <a:bodyPr>
            <a:normAutofit/>
          </a:bodyPr>
          <a:lstStyle/>
          <a:p>
            <a:r>
              <a:rPr lang="en-GB" sz="5600" b="1">
                <a:solidFill>
                  <a:schemeClr val="bg1"/>
                </a:solidFill>
              </a:rPr>
              <a:t>Composition</a:t>
            </a:r>
            <a:r>
              <a:rPr lang="en-GB" sz="5600">
                <a:solidFill>
                  <a:schemeClr val="bg1"/>
                </a:solidFill>
              </a:rPr>
              <a:t> – 100m = 25%</a:t>
            </a:r>
            <a:br>
              <a:rPr lang="en-IE" sz="5600">
                <a:solidFill>
                  <a:schemeClr val="bg1"/>
                </a:solidFill>
              </a:rPr>
            </a:br>
            <a:endParaRPr lang="en-IE" sz="5600">
              <a:solidFill>
                <a:schemeClr val="bg1"/>
              </a:solidFill>
            </a:endParaRPr>
          </a:p>
        </p:txBody>
      </p:sp>
      <p:graphicFrame>
        <p:nvGraphicFramePr>
          <p:cNvPr id="5" name="Content Placeholder 2">
            <a:extLst>
              <a:ext uri="{FF2B5EF4-FFF2-40B4-BE49-F238E27FC236}">
                <a16:creationId xmlns:a16="http://schemas.microsoft.com/office/drawing/2014/main" id="{F7C1B9AA-9845-418B-B692-A6A72915148C}"/>
              </a:ext>
            </a:extLst>
          </p:cNvPr>
          <p:cNvGraphicFramePr>
            <a:graphicFrameLocks noGrp="1"/>
          </p:cNvGraphicFramePr>
          <p:nvPr>
            <p:ph idx="1"/>
            <p:extLst>
              <p:ext uri="{D42A27DB-BD31-4B8C-83A1-F6EECF244321}">
                <p14:modId xmlns:p14="http://schemas.microsoft.com/office/powerpoint/2010/main" val="76067850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70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8D4207C-C62C-5149-A51D-D51BFF1AAF31}"/>
              </a:ext>
            </a:extLst>
          </p:cNvPr>
          <p:cNvSpPr>
            <a:spLocks noGrp="1"/>
          </p:cNvSpPr>
          <p:nvPr>
            <p:ph type="title"/>
          </p:nvPr>
        </p:nvSpPr>
        <p:spPr>
          <a:xfrm>
            <a:off x="1322754" y="1522820"/>
            <a:ext cx="2748041" cy="3601914"/>
          </a:xfrm>
        </p:spPr>
        <p:txBody>
          <a:bodyPr anchor="ctr">
            <a:normAutofit/>
          </a:bodyPr>
          <a:lstStyle/>
          <a:p>
            <a:r>
              <a:rPr lang="en-GB" sz="3600" b="1">
                <a:solidFill>
                  <a:srgbClr val="FFFFFF"/>
                </a:solidFill>
              </a:rPr>
              <a:t>The </a:t>
            </a:r>
            <a:r>
              <a:rPr lang="en-GB" sz="3600" b="1" u="sng">
                <a:solidFill>
                  <a:srgbClr val="FFFFFF"/>
                </a:solidFill>
              </a:rPr>
              <a:t>style of writing </a:t>
            </a:r>
            <a:r>
              <a:rPr lang="en-GB" sz="3600" b="1">
                <a:solidFill>
                  <a:srgbClr val="FFFFFF"/>
                </a:solidFill>
              </a:rPr>
              <a:t>is the most important criteria for assessment</a:t>
            </a:r>
            <a:r>
              <a:rPr lang="en-GB" sz="3600">
                <a:solidFill>
                  <a:srgbClr val="FFFFFF"/>
                </a:solidFill>
              </a:rPr>
              <a:t>.</a:t>
            </a:r>
            <a:endParaRPr lang="en-IE" sz="3600">
              <a:solidFill>
                <a:srgbClr val="FFFFFF"/>
              </a:solidFill>
            </a:endParaRPr>
          </a:p>
        </p:txBody>
      </p:sp>
      <p:graphicFrame>
        <p:nvGraphicFramePr>
          <p:cNvPr id="5" name="Content Placeholder 2">
            <a:extLst>
              <a:ext uri="{FF2B5EF4-FFF2-40B4-BE49-F238E27FC236}">
                <a16:creationId xmlns:a16="http://schemas.microsoft.com/office/drawing/2014/main" id="{1314FF20-BA67-420A-9102-DA02D03A13B9}"/>
              </a:ext>
            </a:extLst>
          </p:cNvPr>
          <p:cNvGraphicFramePr>
            <a:graphicFrameLocks noGrp="1"/>
          </p:cNvGraphicFramePr>
          <p:nvPr>
            <p:ph idx="1"/>
            <p:extLst>
              <p:ext uri="{D42A27DB-BD31-4B8C-83A1-F6EECF244321}">
                <p14:modId xmlns:p14="http://schemas.microsoft.com/office/powerpoint/2010/main" val="1972055624"/>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60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DA73-7EB2-E441-92AB-F6EE0C8334D9}"/>
              </a:ext>
            </a:extLst>
          </p:cNvPr>
          <p:cNvSpPr>
            <a:spLocks noGrp="1"/>
          </p:cNvSpPr>
          <p:nvPr>
            <p:ph type="title"/>
          </p:nvPr>
        </p:nvSpPr>
        <p:spPr>
          <a:xfrm>
            <a:off x="4965430" y="629268"/>
            <a:ext cx="6586491" cy="1286160"/>
          </a:xfrm>
        </p:spPr>
        <p:txBody>
          <a:bodyPr anchor="b">
            <a:normAutofit/>
          </a:bodyPr>
          <a:lstStyle/>
          <a:p>
            <a:r>
              <a:rPr lang="en-IE" sz="4100" dirty="0"/>
              <a:t>Assessment of the Composition</a:t>
            </a:r>
          </a:p>
        </p:txBody>
      </p:sp>
      <p:sp>
        <p:nvSpPr>
          <p:cNvPr id="3" name="Content Placeholder 2">
            <a:extLst>
              <a:ext uri="{FF2B5EF4-FFF2-40B4-BE49-F238E27FC236}">
                <a16:creationId xmlns:a16="http://schemas.microsoft.com/office/drawing/2014/main" id="{72048BC9-9D5F-DC49-8727-3ED7C1D25009}"/>
              </a:ext>
            </a:extLst>
          </p:cNvPr>
          <p:cNvSpPr>
            <a:spLocks noGrp="1"/>
          </p:cNvSpPr>
          <p:nvPr>
            <p:ph idx="1"/>
          </p:nvPr>
        </p:nvSpPr>
        <p:spPr>
          <a:xfrm>
            <a:off x="4965431" y="2438400"/>
            <a:ext cx="6586489" cy="3785419"/>
          </a:xfrm>
        </p:spPr>
        <p:txBody>
          <a:bodyPr>
            <a:normAutofit/>
          </a:bodyPr>
          <a:lstStyle/>
          <a:p>
            <a:pPr marL="0" indent="0">
              <a:buNone/>
            </a:pPr>
            <a:r>
              <a:rPr lang="en-GB" sz="2000"/>
              <a:t>The </a:t>
            </a:r>
            <a:r>
              <a:rPr lang="en-GB" sz="2000" b="1"/>
              <a:t>marking schemes</a:t>
            </a:r>
            <a:r>
              <a:rPr lang="en-GB" sz="2000"/>
              <a:t> very clearly lay out the expectations related to each style of essay and should be studied closely.</a:t>
            </a:r>
            <a:endParaRPr lang="en-IE" sz="2000"/>
          </a:p>
          <a:p>
            <a:pPr marL="0" indent="0">
              <a:buNone/>
            </a:pPr>
            <a:r>
              <a:rPr lang="en-GB" sz="2000" b="1"/>
              <a:t>The quality of language and expression</a:t>
            </a:r>
            <a:r>
              <a:rPr lang="en-GB" sz="2000"/>
              <a:t> will be closely examined in this task above all others.</a:t>
            </a:r>
            <a:endParaRPr lang="en-IE" sz="2000"/>
          </a:p>
          <a:p>
            <a:pPr marL="0" indent="0">
              <a:buNone/>
            </a:pPr>
            <a:r>
              <a:rPr lang="en-GB" sz="2000"/>
              <a:t>The expectation is that the candidate will display a strong understanding of the particulars of the selected genre and will write in an articulate and clear style.</a:t>
            </a:r>
            <a:endParaRPr lang="en-IE" sz="2000"/>
          </a:p>
          <a:p>
            <a:pPr marL="0" indent="0">
              <a:buNone/>
            </a:pPr>
            <a:endParaRPr lang="en-IE" sz="2000"/>
          </a:p>
          <a:p>
            <a:pPr marL="0" indent="0">
              <a:buNone/>
            </a:pPr>
            <a:r>
              <a:rPr lang="en-GB" sz="2000" b="1" u="sng"/>
              <a:t>Imagination and Originality are key factors in a successful composition.</a:t>
            </a:r>
            <a:endParaRPr lang="en-IE" sz="2000"/>
          </a:p>
          <a:p>
            <a:pPr marL="0" indent="0">
              <a:buNone/>
            </a:pPr>
            <a:endParaRPr lang="en-IE" sz="2000"/>
          </a:p>
        </p:txBody>
      </p:sp>
      <p:pic>
        <p:nvPicPr>
          <p:cNvPr id="5" name="Picture 4" descr="White puzzle with one red piece">
            <a:extLst>
              <a:ext uri="{FF2B5EF4-FFF2-40B4-BE49-F238E27FC236}">
                <a16:creationId xmlns:a16="http://schemas.microsoft.com/office/drawing/2014/main" id="{3208A5A8-60C6-4526-95E3-413BEB66B3B5}"/>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spTree>
    <p:extLst>
      <p:ext uri="{BB962C8B-B14F-4D97-AF65-F5344CB8AC3E}">
        <p14:creationId xmlns:p14="http://schemas.microsoft.com/office/powerpoint/2010/main" val="250243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58D2E-8DDA-6844-A598-0B1974385745}"/>
              </a:ext>
            </a:extLst>
          </p:cNvPr>
          <p:cNvSpPr>
            <a:spLocks noGrp="1"/>
          </p:cNvSpPr>
          <p:nvPr>
            <p:ph type="title"/>
          </p:nvPr>
        </p:nvSpPr>
        <p:spPr>
          <a:xfrm>
            <a:off x="640080" y="325369"/>
            <a:ext cx="4368602" cy="1956841"/>
          </a:xfrm>
        </p:spPr>
        <p:txBody>
          <a:bodyPr anchor="b">
            <a:normAutofit/>
          </a:bodyPr>
          <a:lstStyle/>
          <a:p>
            <a:r>
              <a:rPr lang="en-GB" sz="3400" b="1" dirty="0"/>
              <a:t>Paper 2 - Literature</a:t>
            </a:r>
            <a:r>
              <a:rPr lang="en-GB" sz="3400" dirty="0"/>
              <a:t> </a:t>
            </a:r>
            <a:br>
              <a:rPr lang="en-GB" sz="3400" dirty="0"/>
            </a:br>
            <a:r>
              <a:rPr lang="en-GB" sz="3400" dirty="0"/>
              <a:t> 200marks</a:t>
            </a:r>
            <a:br>
              <a:rPr lang="en-GB" sz="3400" dirty="0"/>
            </a:br>
            <a:r>
              <a:rPr lang="en-GB" sz="3400" dirty="0"/>
              <a:t> 200 minutes</a:t>
            </a:r>
            <a:br>
              <a:rPr lang="en-IE" sz="3400" dirty="0"/>
            </a:br>
            <a:endParaRPr lang="en-IE" sz="3400"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4434DB-F4E6-FC41-BB1F-5FF855BBCD14}"/>
              </a:ext>
            </a:extLst>
          </p:cNvPr>
          <p:cNvSpPr>
            <a:spLocks noGrp="1"/>
          </p:cNvSpPr>
          <p:nvPr>
            <p:ph idx="1"/>
          </p:nvPr>
        </p:nvSpPr>
        <p:spPr>
          <a:xfrm>
            <a:off x="640080" y="2872899"/>
            <a:ext cx="4243589" cy="3320668"/>
          </a:xfrm>
        </p:spPr>
        <p:txBody>
          <a:bodyPr>
            <a:normAutofit/>
          </a:bodyPr>
          <a:lstStyle/>
          <a:p>
            <a:pPr marL="0" indent="0">
              <a:buNone/>
            </a:pPr>
            <a:r>
              <a:rPr lang="en-GB" sz="2200" b="1"/>
              <a:t>Time management</a:t>
            </a:r>
            <a:r>
              <a:rPr lang="en-GB" sz="2200"/>
              <a:t>:</a:t>
            </a:r>
          </a:p>
          <a:p>
            <a:pPr marL="0" indent="0">
              <a:buNone/>
            </a:pPr>
            <a:r>
              <a:rPr lang="en-GB" sz="2200" b="1"/>
              <a:t>One hour per essay</a:t>
            </a:r>
          </a:p>
          <a:p>
            <a:pPr marL="0" indent="0">
              <a:buNone/>
            </a:pPr>
            <a:r>
              <a:rPr lang="en-GB" sz="2200"/>
              <a:t>and </a:t>
            </a:r>
          </a:p>
          <a:p>
            <a:pPr marL="0" indent="0">
              <a:buNone/>
            </a:pPr>
            <a:r>
              <a:rPr lang="en-GB" sz="2200" b="1"/>
              <a:t>20 minutes on Unseen Poetry</a:t>
            </a:r>
            <a:endParaRPr lang="en-IE" sz="2200"/>
          </a:p>
          <a:p>
            <a:pPr marL="0" indent="0">
              <a:buNone/>
            </a:pPr>
            <a:endParaRPr lang="en-IE" sz="2200"/>
          </a:p>
          <a:p>
            <a:pPr marL="0" indent="0">
              <a:buNone/>
            </a:pPr>
            <a:r>
              <a:rPr lang="en-IE" sz="2200"/>
              <a:t>Answer tasks in any order...</a:t>
            </a:r>
          </a:p>
        </p:txBody>
      </p:sp>
      <p:pic>
        <p:nvPicPr>
          <p:cNvPr id="12" name="Picture 11" descr="Hourglass">
            <a:extLst>
              <a:ext uri="{FF2B5EF4-FFF2-40B4-BE49-F238E27FC236}">
                <a16:creationId xmlns:a16="http://schemas.microsoft.com/office/drawing/2014/main" id="{D46D941D-8D7E-41CA-A9B3-AE30F797A0D2}"/>
              </a:ext>
            </a:extLst>
          </p:cNvPr>
          <p:cNvPicPr>
            <a:picLocks noChangeAspect="1"/>
          </p:cNvPicPr>
          <p:nvPr/>
        </p:nvPicPr>
        <p:blipFill rotWithShape="1">
          <a:blip r:embed="rId2"/>
          <a:srcRect l="28534"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0048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B404ECD-2CA9-CC4B-B55F-F81BEBE2C17E}"/>
              </a:ext>
            </a:extLst>
          </p:cNvPr>
          <p:cNvSpPr>
            <a:spLocks noGrp="1"/>
          </p:cNvSpPr>
          <p:nvPr>
            <p:ph type="title"/>
          </p:nvPr>
        </p:nvSpPr>
        <p:spPr/>
        <p:txBody>
          <a:bodyPr/>
          <a:lstStyle/>
          <a:p>
            <a:r>
              <a:rPr lang="en-IE" dirty="0"/>
              <a:t>The Single Text</a:t>
            </a:r>
          </a:p>
        </p:txBody>
      </p:sp>
      <p:graphicFrame>
        <p:nvGraphicFramePr>
          <p:cNvPr id="5" name="Content Placeholder 2">
            <a:extLst>
              <a:ext uri="{FF2B5EF4-FFF2-40B4-BE49-F238E27FC236}">
                <a16:creationId xmlns:a16="http://schemas.microsoft.com/office/drawing/2014/main" id="{74F36127-8292-4269-A9E0-EBD1EDE7AF54}"/>
              </a:ext>
            </a:extLst>
          </p:cNvPr>
          <p:cNvGraphicFramePr>
            <a:graphicFrameLocks noGrp="1"/>
          </p:cNvGraphicFramePr>
          <p:nvPr>
            <p:ph idx="1"/>
            <p:extLst>
              <p:ext uri="{D42A27DB-BD31-4B8C-83A1-F6EECF244321}">
                <p14:modId xmlns:p14="http://schemas.microsoft.com/office/powerpoint/2010/main" val="17311507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0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D90AE-7F58-5F46-B987-5ACA077DAA78}"/>
              </a:ext>
            </a:extLst>
          </p:cNvPr>
          <p:cNvSpPr>
            <a:spLocks noGrp="1"/>
          </p:cNvSpPr>
          <p:nvPr>
            <p:ph type="title"/>
          </p:nvPr>
        </p:nvSpPr>
        <p:spPr>
          <a:xfrm>
            <a:off x="655320" y="429030"/>
            <a:ext cx="2834640" cy="5457589"/>
          </a:xfrm>
        </p:spPr>
        <p:txBody>
          <a:bodyPr anchor="ctr">
            <a:normAutofit/>
          </a:bodyPr>
          <a:lstStyle/>
          <a:p>
            <a:r>
              <a:rPr lang="en-GB" sz="4000" b="1"/>
              <a:t>Expectations</a:t>
            </a:r>
            <a:br>
              <a:rPr lang="en-IE" sz="4000"/>
            </a:br>
            <a:endParaRPr lang="en-IE" sz="4000"/>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5C40095-71FE-45C9-9DFA-112E9274CCB6}"/>
              </a:ext>
            </a:extLst>
          </p:cNvPr>
          <p:cNvGraphicFramePr>
            <a:graphicFrameLocks noGrp="1"/>
          </p:cNvGraphicFramePr>
          <p:nvPr>
            <p:ph idx="1"/>
            <p:extLst>
              <p:ext uri="{D42A27DB-BD31-4B8C-83A1-F6EECF244321}">
                <p14:modId xmlns:p14="http://schemas.microsoft.com/office/powerpoint/2010/main" val="3595044354"/>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74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AD086-A319-AD4C-8EEA-C56E42EAD438}"/>
              </a:ext>
            </a:extLst>
          </p:cNvPr>
          <p:cNvSpPr>
            <a:spLocks noGrp="1"/>
          </p:cNvSpPr>
          <p:nvPr>
            <p:ph type="title"/>
          </p:nvPr>
        </p:nvSpPr>
        <p:spPr>
          <a:xfrm>
            <a:off x="655320" y="429030"/>
            <a:ext cx="2834640" cy="5457589"/>
          </a:xfrm>
        </p:spPr>
        <p:txBody>
          <a:bodyPr anchor="ctr">
            <a:normAutofit/>
          </a:bodyPr>
          <a:lstStyle/>
          <a:p>
            <a:r>
              <a:rPr lang="en-IE" sz="4000"/>
              <a:t>The </a:t>
            </a:r>
            <a:r>
              <a:rPr lang="en-GB" sz="4000" b="1"/>
              <a:t>Comparative</a:t>
            </a:r>
            <a:br>
              <a:rPr lang="en-IE" sz="4000"/>
            </a:br>
            <a:endParaRPr lang="en-IE" sz="4000"/>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ED6A490-43A2-4A37-B199-798E9EDE027E}"/>
              </a:ext>
            </a:extLst>
          </p:cNvPr>
          <p:cNvGraphicFramePr>
            <a:graphicFrameLocks noGrp="1"/>
          </p:cNvGraphicFramePr>
          <p:nvPr>
            <p:ph idx="1"/>
            <p:extLst>
              <p:ext uri="{D42A27DB-BD31-4B8C-83A1-F6EECF244321}">
                <p14:modId xmlns:p14="http://schemas.microsoft.com/office/powerpoint/2010/main" val="2221828411"/>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37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3553B4-06F8-734B-8DDE-B3D564723817}"/>
              </a:ext>
            </a:extLst>
          </p:cNvPr>
          <p:cNvSpPr>
            <a:spLocks noGrp="1"/>
          </p:cNvSpPr>
          <p:nvPr>
            <p:ph type="title"/>
          </p:nvPr>
        </p:nvSpPr>
        <p:spPr>
          <a:xfrm>
            <a:off x="655320" y="429030"/>
            <a:ext cx="2834640" cy="5457589"/>
          </a:xfrm>
        </p:spPr>
        <p:txBody>
          <a:bodyPr anchor="ctr">
            <a:normAutofit/>
          </a:bodyPr>
          <a:lstStyle/>
          <a:p>
            <a:r>
              <a:rPr lang="en-IE" sz="4000"/>
              <a:t>General Overview</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4574339-35F1-4A06-AC88-F926FB9BC281}"/>
              </a:ext>
            </a:extLst>
          </p:cNvPr>
          <p:cNvGraphicFramePr>
            <a:graphicFrameLocks noGrp="1"/>
          </p:cNvGraphicFramePr>
          <p:nvPr>
            <p:ph idx="1"/>
            <p:extLst>
              <p:ext uri="{D42A27DB-BD31-4B8C-83A1-F6EECF244321}">
                <p14:modId xmlns:p14="http://schemas.microsoft.com/office/powerpoint/2010/main" val="3004938978"/>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01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1E47-4F26-0049-819C-D61EFA1AFCCF}"/>
              </a:ext>
            </a:extLst>
          </p:cNvPr>
          <p:cNvSpPr>
            <a:spLocks noGrp="1"/>
          </p:cNvSpPr>
          <p:nvPr>
            <p:ph type="title"/>
          </p:nvPr>
        </p:nvSpPr>
        <p:spPr>
          <a:xfrm>
            <a:off x="4965430" y="629268"/>
            <a:ext cx="6586491" cy="1286160"/>
          </a:xfrm>
        </p:spPr>
        <p:txBody>
          <a:bodyPr anchor="b">
            <a:normAutofit/>
          </a:bodyPr>
          <a:lstStyle/>
          <a:p>
            <a:r>
              <a:rPr lang="en-GB" b="1"/>
              <a:t>Expectations</a:t>
            </a:r>
            <a:r>
              <a:rPr lang="en-IE">
                <a:effectLst/>
              </a:rPr>
              <a:t> </a:t>
            </a:r>
            <a:endParaRPr lang="en-IE"/>
          </a:p>
        </p:txBody>
      </p:sp>
      <p:sp>
        <p:nvSpPr>
          <p:cNvPr id="3" name="Content Placeholder 2">
            <a:extLst>
              <a:ext uri="{FF2B5EF4-FFF2-40B4-BE49-F238E27FC236}">
                <a16:creationId xmlns:a16="http://schemas.microsoft.com/office/drawing/2014/main" id="{A183481E-7EA6-5941-A1A5-E9CD98B4B431}"/>
              </a:ext>
            </a:extLst>
          </p:cNvPr>
          <p:cNvSpPr>
            <a:spLocks noGrp="1"/>
          </p:cNvSpPr>
          <p:nvPr>
            <p:ph idx="1"/>
          </p:nvPr>
        </p:nvSpPr>
        <p:spPr>
          <a:xfrm>
            <a:off x="4965431" y="2438400"/>
            <a:ext cx="6586489" cy="3785419"/>
          </a:xfrm>
        </p:spPr>
        <p:txBody>
          <a:bodyPr>
            <a:normAutofit/>
          </a:bodyPr>
          <a:lstStyle/>
          <a:p>
            <a:pPr marL="0" indent="0">
              <a:buNone/>
            </a:pPr>
            <a:r>
              <a:rPr lang="en-GB" sz="1700"/>
              <a:t>Answers will</a:t>
            </a:r>
            <a:endParaRPr lang="en-IE" sz="1700"/>
          </a:p>
          <a:p>
            <a:pPr marL="0" indent="0">
              <a:buNone/>
            </a:pPr>
            <a:r>
              <a:rPr lang="en-GB" sz="1700"/>
              <a:t> </a:t>
            </a:r>
            <a:endParaRPr lang="en-IE" sz="1700"/>
          </a:p>
          <a:p>
            <a:pPr marL="342900" lvl="0" indent="-342900">
              <a:buFont typeface="+mj-lt"/>
              <a:buAutoNum type="arabicPeriod"/>
            </a:pPr>
            <a:r>
              <a:rPr lang="en-GB" sz="1700"/>
              <a:t>Be written in the </a:t>
            </a:r>
            <a:r>
              <a:rPr lang="en-GB" sz="1700" b="1" u="sng"/>
              <a:t>comparative spirit</a:t>
            </a:r>
            <a:endParaRPr lang="en-IE" sz="1700"/>
          </a:p>
          <a:p>
            <a:pPr marL="342900" lvl="0" indent="-342900">
              <a:buFont typeface="+mj-lt"/>
              <a:buAutoNum type="arabicPeriod"/>
            </a:pPr>
            <a:r>
              <a:rPr lang="en-GB" sz="1700"/>
              <a:t>Display a </a:t>
            </a:r>
            <a:r>
              <a:rPr lang="en-GB" sz="1700" b="1"/>
              <a:t>detailed knowledge</a:t>
            </a:r>
            <a:r>
              <a:rPr lang="en-GB" sz="1700"/>
              <a:t> of the selected texts</a:t>
            </a:r>
            <a:endParaRPr lang="en-IE" sz="1700"/>
          </a:p>
          <a:p>
            <a:pPr marL="342900" lvl="0" indent="-342900">
              <a:buFont typeface="+mj-lt"/>
              <a:buAutoNum type="arabicPeriod"/>
            </a:pPr>
            <a:r>
              <a:rPr lang="en-GB" sz="1700" b="1"/>
              <a:t>Avoid paraphrasing / narrating</a:t>
            </a:r>
            <a:r>
              <a:rPr lang="en-GB" sz="1700"/>
              <a:t> the selected texts.</a:t>
            </a:r>
            <a:endParaRPr lang="en-IE" sz="1700"/>
          </a:p>
          <a:p>
            <a:pPr marL="0" indent="0">
              <a:buNone/>
            </a:pPr>
            <a:r>
              <a:rPr lang="en-GB" sz="1700"/>
              <a:t> </a:t>
            </a:r>
            <a:endParaRPr lang="en-IE" sz="1700"/>
          </a:p>
          <a:p>
            <a:pPr marL="0" indent="0">
              <a:buNone/>
            </a:pPr>
            <a:r>
              <a:rPr lang="en-GB" sz="1700"/>
              <a:t>When writing a Comparative answer, ensure you clearly identify your selected texts before you begin to write. The </a:t>
            </a:r>
            <a:r>
              <a:rPr lang="en-GB" sz="1700" b="1"/>
              <a:t>list technique</a:t>
            </a:r>
            <a:r>
              <a:rPr lang="en-GB" sz="1700"/>
              <a:t> is a very effective way to do this.</a:t>
            </a:r>
            <a:endParaRPr lang="en-IE" sz="1700"/>
          </a:p>
          <a:p>
            <a:pPr marL="0" indent="0">
              <a:buNone/>
            </a:pPr>
            <a:endParaRPr lang="en-IE" sz="1700"/>
          </a:p>
          <a:p>
            <a:pPr marL="0" indent="0">
              <a:buNone/>
            </a:pPr>
            <a:r>
              <a:rPr lang="en-GB" sz="1700"/>
              <a:t>Try to develop 3-4 points in a thoughtful and analytical style. </a:t>
            </a:r>
            <a:endParaRPr lang="en-IE" sz="1700"/>
          </a:p>
          <a:p>
            <a:pPr marL="0" indent="0">
              <a:buNone/>
            </a:pPr>
            <a:endParaRPr lang="en-IE" sz="1700"/>
          </a:p>
        </p:txBody>
      </p:sp>
      <p:pic>
        <p:nvPicPr>
          <p:cNvPr id="5" name="Picture 4" descr="Question mark on green pastel background">
            <a:extLst>
              <a:ext uri="{FF2B5EF4-FFF2-40B4-BE49-F238E27FC236}">
                <a16:creationId xmlns:a16="http://schemas.microsoft.com/office/drawing/2014/main" id="{35C6C539-349D-4C12-A260-A4EA0AE119C8}"/>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05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AF5421-554B-45BA-9856-9C8D289440B6}"/>
              </a:ext>
            </a:extLst>
          </p:cNvPr>
          <p:cNvPicPr>
            <a:picLocks noChangeAspect="1"/>
          </p:cNvPicPr>
          <p:nvPr/>
        </p:nvPicPr>
        <p:blipFill rotWithShape="1">
          <a:blip r:embed="rId2">
            <a:duotone>
              <a:prstClr val="black"/>
              <a:prstClr val="white"/>
            </a:duotone>
            <a:alphaModFix amt="35000"/>
          </a:blip>
          <a:srcRect t="8373" b="7357"/>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052F77-9E76-DC4C-AA1C-550258AED127}"/>
              </a:ext>
            </a:extLst>
          </p:cNvPr>
          <p:cNvSpPr>
            <a:spLocks noGrp="1"/>
          </p:cNvSpPr>
          <p:nvPr>
            <p:ph type="title"/>
          </p:nvPr>
        </p:nvSpPr>
        <p:spPr>
          <a:xfrm>
            <a:off x="838201" y="1065862"/>
            <a:ext cx="3313164" cy="4726276"/>
          </a:xfrm>
        </p:spPr>
        <p:txBody>
          <a:bodyPr>
            <a:normAutofit/>
          </a:bodyPr>
          <a:lstStyle/>
          <a:p>
            <a:pPr algn="r"/>
            <a:r>
              <a:rPr lang="en-IE" sz="4000"/>
              <a:t>This is a SKILLS exam</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E8F5C90-066F-42B2-B638-3D2F99BF5119}"/>
              </a:ext>
            </a:extLst>
          </p:cNvPr>
          <p:cNvGraphicFramePr>
            <a:graphicFrameLocks noGrp="1"/>
          </p:cNvGraphicFramePr>
          <p:nvPr>
            <p:ph idx="1"/>
            <p:extLst>
              <p:ext uri="{D42A27DB-BD31-4B8C-83A1-F6EECF244321}">
                <p14:modId xmlns:p14="http://schemas.microsoft.com/office/powerpoint/2010/main" val="3091734293"/>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05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DE754-4348-224B-AA90-EC731AD43EB5}"/>
              </a:ext>
            </a:extLst>
          </p:cNvPr>
          <p:cNvSpPr>
            <a:spLocks noGrp="1"/>
          </p:cNvSpPr>
          <p:nvPr>
            <p:ph type="title"/>
          </p:nvPr>
        </p:nvSpPr>
        <p:spPr>
          <a:xfrm>
            <a:off x="655320" y="429030"/>
            <a:ext cx="2834640" cy="5457589"/>
          </a:xfrm>
        </p:spPr>
        <p:txBody>
          <a:bodyPr anchor="ctr">
            <a:normAutofit/>
          </a:bodyPr>
          <a:lstStyle/>
          <a:p>
            <a:r>
              <a:rPr lang="en-GB" sz="4000" b="1" dirty="0"/>
              <a:t>Studied Poetry: Poets Prescribed for Higher Level 2023</a:t>
            </a:r>
            <a:br>
              <a:rPr lang="en-IE" sz="4000" dirty="0"/>
            </a:br>
            <a:endParaRPr lang="en-IE" sz="4000" dirty="0"/>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4E1FA65E-C2D8-7141-A2BE-F55D5018E670}"/>
              </a:ext>
            </a:extLst>
          </p:cNvPr>
          <p:cNvGraphicFramePr>
            <a:graphicFrameLocks noGrp="1"/>
          </p:cNvGraphicFramePr>
          <p:nvPr>
            <p:ph idx="1"/>
            <p:extLst>
              <p:ext uri="{D42A27DB-BD31-4B8C-83A1-F6EECF244321}">
                <p14:modId xmlns:p14="http://schemas.microsoft.com/office/powerpoint/2010/main" val="1043342545"/>
              </p:ext>
            </p:extLst>
          </p:nvPr>
        </p:nvGraphicFramePr>
        <p:xfrm>
          <a:off x="4220156" y="531126"/>
          <a:ext cx="7095345" cy="5255514"/>
        </p:xfrm>
        <a:graphic>
          <a:graphicData uri="http://schemas.openxmlformats.org/drawingml/2006/table">
            <a:tbl>
              <a:tblPr firstRow="1" firstCol="1" bandRow="1">
                <a:tableStyleId>{073A0DAA-6AF3-43AB-8588-CEC1D06C72B9}</a:tableStyleId>
              </a:tblPr>
              <a:tblGrid>
                <a:gridCol w="2407098">
                  <a:extLst>
                    <a:ext uri="{9D8B030D-6E8A-4147-A177-3AD203B41FA5}">
                      <a16:colId xmlns:a16="http://schemas.microsoft.com/office/drawing/2014/main" val="1839795915"/>
                    </a:ext>
                  </a:extLst>
                </a:gridCol>
                <a:gridCol w="2136679">
                  <a:extLst>
                    <a:ext uri="{9D8B030D-6E8A-4147-A177-3AD203B41FA5}">
                      <a16:colId xmlns:a16="http://schemas.microsoft.com/office/drawing/2014/main" val="3893602923"/>
                    </a:ext>
                  </a:extLst>
                </a:gridCol>
                <a:gridCol w="2551568">
                  <a:extLst>
                    <a:ext uri="{9D8B030D-6E8A-4147-A177-3AD203B41FA5}">
                      <a16:colId xmlns:a16="http://schemas.microsoft.com/office/drawing/2014/main" val="1006323828"/>
                    </a:ext>
                  </a:extLst>
                </a:gridCol>
              </a:tblGrid>
              <a:tr h="1043559">
                <a:tc>
                  <a:txBody>
                    <a:bodyPr/>
                    <a:lstStyle/>
                    <a:p>
                      <a:pPr algn="ctr"/>
                      <a:r>
                        <a:rPr lang="en-GB" sz="3300">
                          <a:effectLst/>
                        </a:rPr>
                        <a:t>Irish</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pPr algn="ctr"/>
                      <a:r>
                        <a:rPr lang="en-GB" sz="3300">
                          <a:effectLst/>
                        </a:rPr>
                        <a:t>Women</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a:effectLst/>
                        </a:rPr>
                        <a:t>Dead Old Greats </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extLst>
                  <a:ext uri="{0D108BD9-81ED-4DB2-BD59-A6C34878D82A}">
                    <a16:rowId xmlns:a16="http://schemas.microsoft.com/office/drawing/2014/main" val="2301847894"/>
                  </a:ext>
                </a:extLst>
              </a:tr>
              <a:tr h="540639">
                <a:tc>
                  <a:txBody>
                    <a:bodyPr/>
                    <a:lstStyle/>
                    <a:p>
                      <a:r>
                        <a:rPr lang="en-GB" sz="3300">
                          <a:effectLst/>
                        </a:rPr>
                        <a:t> </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a:effectLst/>
                        </a:rPr>
                        <a:t> </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a:effectLst/>
                        </a:rPr>
                        <a:t> </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extLst>
                  <a:ext uri="{0D108BD9-81ED-4DB2-BD59-A6C34878D82A}">
                    <a16:rowId xmlns:a16="http://schemas.microsoft.com/office/drawing/2014/main" val="3930672018"/>
                  </a:ext>
                </a:extLst>
              </a:tr>
              <a:tr h="1043559">
                <a:tc>
                  <a:txBody>
                    <a:bodyPr/>
                    <a:lstStyle/>
                    <a:p>
                      <a:r>
                        <a:rPr lang="en-GB" sz="3300" dirty="0">
                          <a:effectLst/>
                        </a:rPr>
                        <a:t>Patrick Kavanagh</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a:effectLst/>
                        </a:rPr>
                        <a:t>Elizabeth Bishop</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IE" sz="3300" dirty="0">
                          <a:effectLst/>
                          <a:latin typeface="Calibri" panose="020F0502020204030204" pitchFamily="34" charset="0"/>
                          <a:ea typeface="DengXian" panose="02010600030101010101" pitchFamily="2" charset="-122"/>
                          <a:cs typeface="Arial" panose="020B0604020202020204" pitchFamily="34" charset="0"/>
                        </a:rPr>
                        <a:t>John Donne</a:t>
                      </a:r>
                    </a:p>
                  </a:txBody>
                  <a:tcPr marL="80015" marR="80015" marT="0" marB="0"/>
                </a:tc>
                <a:extLst>
                  <a:ext uri="{0D108BD9-81ED-4DB2-BD59-A6C34878D82A}">
                    <a16:rowId xmlns:a16="http://schemas.microsoft.com/office/drawing/2014/main" val="4152596066"/>
                  </a:ext>
                </a:extLst>
              </a:tr>
              <a:tr h="1043559">
                <a:tc>
                  <a:txBody>
                    <a:bodyPr/>
                    <a:lstStyle/>
                    <a:p>
                      <a:r>
                        <a:rPr lang="en-GB" sz="3300" dirty="0">
                          <a:effectLst/>
                        </a:rPr>
                        <a:t>Derek Mahon</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dirty="0">
                          <a:effectLst/>
                        </a:rPr>
                        <a:t>Adrienne Rich</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extLst>
                  <a:ext uri="{0D108BD9-81ED-4DB2-BD59-A6C34878D82A}">
                    <a16:rowId xmlns:a16="http://schemas.microsoft.com/office/drawing/2014/main" val="3464840767"/>
                  </a:ext>
                </a:extLst>
              </a:tr>
              <a:tr h="1043559">
                <a:tc>
                  <a:txBody>
                    <a:bodyPr/>
                    <a:lstStyle/>
                    <a:p>
                      <a:r>
                        <a:rPr lang="en-GB" sz="3300" dirty="0">
                          <a:effectLst/>
                        </a:rPr>
                        <a:t> Paula Meehan</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dirty="0">
                          <a:effectLst/>
                        </a:rPr>
                        <a:t>Emily Dickinson</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extLst>
                  <a:ext uri="{0D108BD9-81ED-4DB2-BD59-A6C34878D82A}">
                    <a16:rowId xmlns:a16="http://schemas.microsoft.com/office/drawing/2014/main" val="408115452"/>
                  </a:ext>
                </a:extLst>
              </a:tr>
              <a:tr h="540639">
                <a:tc>
                  <a:txBody>
                    <a:bodyPr/>
                    <a:lstStyle/>
                    <a:p>
                      <a:r>
                        <a:rPr lang="en-GB" sz="3300" dirty="0">
                          <a:effectLst/>
                        </a:rPr>
                        <a:t> W.B. Yeats</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a:effectLst/>
                        </a:rPr>
                        <a:t> </a:t>
                      </a:r>
                      <a:endParaRPr lang="en-IE" sz="330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tc>
                  <a:txBody>
                    <a:bodyPr/>
                    <a:lstStyle/>
                    <a:p>
                      <a:r>
                        <a:rPr lang="en-GB" sz="3300" dirty="0">
                          <a:effectLst/>
                        </a:rPr>
                        <a:t> </a:t>
                      </a:r>
                      <a:endParaRPr lang="en-IE" sz="3300" dirty="0">
                        <a:effectLst/>
                        <a:latin typeface="Calibri" panose="020F0502020204030204" pitchFamily="34" charset="0"/>
                        <a:ea typeface="DengXian" panose="02010600030101010101" pitchFamily="2" charset="-122"/>
                        <a:cs typeface="Arial" panose="020B0604020202020204" pitchFamily="34" charset="0"/>
                      </a:endParaRPr>
                    </a:p>
                  </a:txBody>
                  <a:tcPr marL="80015" marR="80015" marT="0" marB="0"/>
                </a:tc>
                <a:extLst>
                  <a:ext uri="{0D108BD9-81ED-4DB2-BD59-A6C34878D82A}">
                    <a16:rowId xmlns:a16="http://schemas.microsoft.com/office/drawing/2014/main" val="3913792834"/>
                  </a:ext>
                </a:extLst>
              </a:tr>
            </a:tbl>
          </a:graphicData>
        </a:graphic>
      </p:graphicFrame>
    </p:spTree>
    <p:extLst>
      <p:ext uri="{BB962C8B-B14F-4D97-AF65-F5344CB8AC3E}">
        <p14:creationId xmlns:p14="http://schemas.microsoft.com/office/powerpoint/2010/main" val="89132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17A2F-DF30-7A45-B78F-B84E860C4C6D}"/>
              </a:ext>
            </a:extLst>
          </p:cNvPr>
          <p:cNvSpPr>
            <a:spLocks noGrp="1"/>
          </p:cNvSpPr>
          <p:nvPr>
            <p:ph type="title"/>
          </p:nvPr>
        </p:nvSpPr>
        <p:spPr>
          <a:xfrm>
            <a:off x="838200" y="557189"/>
            <a:ext cx="3374136" cy="5567891"/>
          </a:xfrm>
        </p:spPr>
        <p:txBody>
          <a:bodyPr>
            <a:normAutofit/>
          </a:bodyPr>
          <a:lstStyle/>
          <a:p>
            <a:r>
              <a:rPr lang="en-GB" sz="4800" b="1"/>
              <a:t>Expectations</a:t>
            </a:r>
            <a:r>
              <a:rPr lang="en-IE" sz="4800">
                <a:effectLst/>
              </a:rPr>
              <a:t> </a:t>
            </a:r>
            <a:endParaRPr lang="en-IE" sz="4800"/>
          </a:p>
        </p:txBody>
      </p:sp>
      <p:graphicFrame>
        <p:nvGraphicFramePr>
          <p:cNvPr id="5" name="Content Placeholder 2">
            <a:extLst>
              <a:ext uri="{FF2B5EF4-FFF2-40B4-BE49-F238E27FC236}">
                <a16:creationId xmlns:a16="http://schemas.microsoft.com/office/drawing/2014/main" id="{87D528FB-478E-406A-BFE2-9C2DB0D66013}"/>
              </a:ext>
            </a:extLst>
          </p:cNvPr>
          <p:cNvGraphicFramePr>
            <a:graphicFrameLocks noGrp="1"/>
          </p:cNvGraphicFramePr>
          <p:nvPr>
            <p:ph idx="1"/>
            <p:extLst>
              <p:ext uri="{D42A27DB-BD31-4B8C-83A1-F6EECF244321}">
                <p14:modId xmlns:p14="http://schemas.microsoft.com/office/powerpoint/2010/main" val="349017506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8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2C244C-B186-7E4D-9A3D-1DFF5E8B3343}"/>
              </a:ext>
            </a:extLst>
          </p:cNvPr>
          <p:cNvSpPr>
            <a:spLocks noGrp="1"/>
          </p:cNvSpPr>
          <p:nvPr>
            <p:ph type="title"/>
          </p:nvPr>
        </p:nvSpPr>
        <p:spPr>
          <a:xfrm>
            <a:off x="1115568" y="548640"/>
            <a:ext cx="10168128" cy="1179576"/>
          </a:xfrm>
        </p:spPr>
        <p:txBody>
          <a:bodyPr>
            <a:normAutofit/>
          </a:bodyPr>
          <a:lstStyle/>
          <a:p>
            <a:r>
              <a:rPr lang="en-GB" sz="3700"/>
              <a:t>A good example if this comes from the 2020 Paper 2</a:t>
            </a:r>
            <a:r>
              <a:rPr lang="en-IE" sz="3700">
                <a:effectLst/>
              </a:rPr>
              <a:t> </a:t>
            </a:r>
            <a:endParaRPr lang="en-IE" sz="37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655C014-012D-6743-AF79-93AF6A4D8A10}"/>
              </a:ext>
            </a:extLst>
          </p:cNvPr>
          <p:cNvSpPr>
            <a:spLocks noGrp="1"/>
          </p:cNvSpPr>
          <p:nvPr>
            <p:ph idx="1"/>
          </p:nvPr>
        </p:nvSpPr>
        <p:spPr>
          <a:xfrm>
            <a:off x="1115568" y="2481943"/>
            <a:ext cx="10168128" cy="3695020"/>
          </a:xfrm>
        </p:spPr>
        <p:txBody>
          <a:bodyPr>
            <a:normAutofit/>
          </a:bodyPr>
          <a:lstStyle/>
          <a:p>
            <a:pPr marL="0" indent="0">
              <a:buNone/>
            </a:pPr>
            <a:r>
              <a:rPr lang="en-GB" sz="2200" b="1"/>
              <a:t>Emily Dickinson </a:t>
            </a:r>
            <a:endParaRPr lang="en-IE" sz="2200"/>
          </a:p>
          <a:p>
            <a:pPr marL="0" indent="0">
              <a:buNone/>
            </a:pPr>
            <a:r>
              <a:rPr lang="en-GB" sz="2200" i="1"/>
              <a:t>Discuss how Dickinson’s unique approach to language, and the balance between beauty and horror in her imagery, help to relieve some of the darker aspects of her poetry. Develop your response with reference to the poems by Emily Dickinson on your course. </a:t>
            </a:r>
            <a:endParaRPr lang="en-IE" sz="2200"/>
          </a:p>
          <a:p>
            <a:endParaRPr lang="en-IE" sz="2200"/>
          </a:p>
          <a:p>
            <a:pPr marL="0" indent="0">
              <a:buNone/>
            </a:pPr>
            <a:r>
              <a:rPr lang="en-GB" sz="2200" b="1"/>
              <a:t>Adrienne Rich</a:t>
            </a:r>
            <a:endParaRPr lang="en-IE" sz="2200"/>
          </a:p>
          <a:p>
            <a:pPr marL="0" indent="0">
              <a:buNone/>
            </a:pPr>
            <a:r>
              <a:rPr lang="en-GB" sz="2200" i="1"/>
              <a:t>Discuss how Rich makes effective use of a variety of characters, often in dramatic settings, to probe both personal issues and wider social concerns in her poems. Develop your response with reference to the poetry by Adrienne Rich on your course.</a:t>
            </a:r>
            <a:endParaRPr lang="en-IE" sz="2200"/>
          </a:p>
          <a:p>
            <a:pPr marL="0" indent="0">
              <a:buNone/>
            </a:pPr>
            <a:endParaRPr lang="en-IE" sz="2200"/>
          </a:p>
        </p:txBody>
      </p:sp>
    </p:spTree>
    <p:extLst>
      <p:ext uri="{BB962C8B-B14F-4D97-AF65-F5344CB8AC3E}">
        <p14:creationId xmlns:p14="http://schemas.microsoft.com/office/powerpoint/2010/main" val="30621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4F7F-2E6A-F64D-AE2B-8922276AF3A8}"/>
              </a:ext>
            </a:extLst>
          </p:cNvPr>
          <p:cNvSpPr>
            <a:spLocks noGrp="1"/>
          </p:cNvSpPr>
          <p:nvPr>
            <p:ph type="title"/>
          </p:nvPr>
        </p:nvSpPr>
        <p:spPr>
          <a:xfrm>
            <a:off x="4965430" y="629268"/>
            <a:ext cx="6586491" cy="1286160"/>
          </a:xfrm>
        </p:spPr>
        <p:txBody>
          <a:bodyPr anchor="b">
            <a:normAutofit/>
          </a:bodyPr>
          <a:lstStyle/>
          <a:p>
            <a:r>
              <a:rPr lang="en-IE" dirty="0"/>
              <a:t>Aims for 5</a:t>
            </a:r>
            <a:r>
              <a:rPr lang="en-IE" baseline="30000" dirty="0"/>
              <a:t>th</a:t>
            </a:r>
            <a:r>
              <a:rPr lang="en-IE" dirty="0"/>
              <a:t> Year</a:t>
            </a:r>
          </a:p>
        </p:txBody>
      </p:sp>
      <p:sp>
        <p:nvSpPr>
          <p:cNvPr id="3" name="Content Placeholder 2">
            <a:extLst>
              <a:ext uri="{FF2B5EF4-FFF2-40B4-BE49-F238E27FC236}">
                <a16:creationId xmlns:a16="http://schemas.microsoft.com/office/drawing/2014/main" id="{7C9826A4-FEAC-F349-B6F2-80FB8D288006}"/>
              </a:ext>
            </a:extLst>
          </p:cNvPr>
          <p:cNvSpPr>
            <a:spLocks noGrp="1"/>
          </p:cNvSpPr>
          <p:nvPr>
            <p:ph idx="1"/>
          </p:nvPr>
        </p:nvSpPr>
        <p:spPr>
          <a:xfrm>
            <a:off x="4965431" y="2438400"/>
            <a:ext cx="6586489" cy="3785419"/>
          </a:xfrm>
        </p:spPr>
        <p:txBody>
          <a:bodyPr>
            <a:normAutofit/>
          </a:bodyPr>
          <a:lstStyle/>
          <a:p>
            <a:pPr marL="0" indent="0">
              <a:buNone/>
            </a:pPr>
            <a:r>
              <a:rPr lang="en-IE" sz="2000" dirty="0"/>
              <a:t>Establish a strong understanding of</a:t>
            </a:r>
          </a:p>
          <a:p>
            <a:pPr marL="514350" indent="-514350">
              <a:buAutoNum type="arabicParenR"/>
            </a:pPr>
            <a:r>
              <a:rPr lang="en-IE" sz="2000" dirty="0"/>
              <a:t>Essay-writing skills</a:t>
            </a:r>
          </a:p>
          <a:p>
            <a:pPr marL="514350" indent="-514350">
              <a:buAutoNum type="arabicParenR"/>
            </a:pPr>
            <a:r>
              <a:rPr lang="en-IE" sz="2000" dirty="0"/>
              <a:t>The characteristics of narrative, persuasive, argumentative and personal writing</a:t>
            </a:r>
          </a:p>
          <a:p>
            <a:pPr marL="514350" indent="-514350">
              <a:buAutoNum type="arabicParenR"/>
            </a:pPr>
            <a:r>
              <a:rPr lang="en-IE" sz="2000" dirty="0"/>
              <a:t>The ingredients of an effective personal essay, speech and discursive essay</a:t>
            </a:r>
          </a:p>
          <a:p>
            <a:pPr marL="514350" indent="-514350">
              <a:buAutoNum type="arabicParenR"/>
            </a:pPr>
            <a:r>
              <a:rPr lang="en-IE" sz="2000" dirty="0"/>
              <a:t>Macbeth’s plot, characters and key quotes </a:t>
            </a:r>
          </a:p>
          <a:p>
            <a:pPr marL="514350" indent="-514350">
              <a:buAutoNum type="arabicParenR"/>
            </a:pPr>
            <a:r>
              <a:rPr lang="en-IE" sz="2000" dirty="0"/>
              <a:t>The three comparative modes</a:t>
            </a:r>
          </a:p>
          <a:p>
            <a:pPr marL="514350" indent="-514350">
              <a:buAutoNum type="arabicParenR"/>
            </a:pPr>
            <a:r>
              <a:rPr lang="en-IE" sz="2000" dirty="0"/>
              <a:t>4 poems by each of Patrick Kavanagh, Derek Mahon and John Donne</a:t>
            </a:r>
          </a:p>
          <a:p>
            <a:pPr marL="514350" indent="-514350">
              <a:buAutoNum type="arabicParenR"/>
            </a:pPr>
            <a:endParaRPr lang="en-IE" sz="2000" dirty="0"/>
          </a:p>
          <a:p>
            <a:pPr marL="514350" indent="-514350">
              <a:buAutoNum type="arabicParenR"/>
            </a:pPr>
            <a:endParaRPr lang="en-IE" sz="2000" dirty="0"/>
          </a:p>
        </p:txBody>
      </p:sp>
      <p:pic>
        <p:nvPicPr>
          <p:cNvPr id="5" name="Picture 4" descr="Light bulb on yellow background with sketched light beams and cord">
            <a:extLst>
              <a:ext uri="{FF2B5EF4-FFF2-40B4-BE49-F238E27FC236}">
                <a16:creationId xmlns:a16="http://schemas.microsoft.com/office/drawing/2014/main" id="{DF183B91-E070-4209-B51A-3166075678EB}"/>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F6762-7047-45AC-902B-2AB5E74A9FC4}"/>
              </a:ext>
            </a:extLst>
          </p:cNvPr>
          <p:cNvPicPr>
            <a:picLocks noChangeAspect="1"/>
          </p:cNvPicPr>
          <p:nvPr/>
        </p:nvPicPr>
        <p:blipFill rotWithShape="1">
          <a:blip r:embed="rId2">
            <a:duotone>
              <a:prstClr val="black"/>
              <a:prstClr val="white"/>
            </a:duotone>
            <a:alphaModFix amt="35000"/>
          </a:blip>
          <a:srcRect t="25000"/>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B79FFC-B1A8-474E-BACF-1DEE4939FCEE}"/>
              </a:ext>
            </a:extLst>
          </p:cNvPr>
          <p:cNvSpPr>
            <a:spLocks noGrp="1"/>
          </p:cNvSpPr>
          <p:nvPr>
            <p:ph type="title"/>
          </p:nvPr>
        </p:nvSpPr>
        <p:spPr>
          <a:xfrm>
            <a:off x="838201" y="1065862"/>
            <a:ext cx="3313164" cy="4726276"/>
          </a:xfrm>
        </p:spPr>
        <p:txBody>
          <a:bodyPr>
            <a:normAutofit/>
          </a:bodyPr>
          <a:lstStyle/>
          <a:p>
            <a:pPr algn="r"/>
            <a:r>
              <a:rPr lang="en-GB" sz="4000" b="1"/>
              <a:t>Marking Scheme - PCLM</a:t>
            </a:r>
            <a:br>
              <a:rPr lang="en-IE" sz="4000"/>
            </a:br>
            <a:endParaRPr lang="en-IE" sz="4000"/>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C68E1B8-B346-4EA4-94BB-371A476D0B2C}"/>
              </a:ext>
            </a:extLst>
          </p:cNvPr>
          <p:cNvGraphicFramePr>
            <a:graphicFrameLocks noGrp="1"/>
          </p:cNvGraphicFramePr>
          <p:nvPr>
            <p:ph idx="1"/>
            <p:extLst>
              <p:ext uri="{D42A27DB-BD31-4B8C-83A1-F6EECF244321}">
                <p14:modId xmlns:p14="http://schemas.microsoft.com/office/powerpoint/2010/main" val="3799779869"/>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18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21B5F-3D46-1640-8959-BEBF8463364D}"/>
              </a:ext>
            </a:extLst>
          </p:cNvPr>
          <p:cNvSpPr>
            <a:spLocks noGrp="1"/>
          </p:cNvSpPr>
          <p:nvPr>
            <p:ph type="title"/>
          </p:nvPr>
        </p:nvSpPr>
        <p:spPr>
          <a:xfrm>
            <a:off x="1016805" y="1345958"/>
            <a:ext cx="4193196" cy="4166085"/>
          </a:xfrm>
        </p:spPr>
        <p:txBody>
          <a:bodyPr>
            <a:normAutofit/>
          </a:bodyPr>
          <a:lstStyle/>
          <a:p>
            <a:r>
              <a:rPr lang="en-GB" b="1" u="sng" dirty="0"/>
              <a:t>Paper 1 – Language </a:t>
            </a:r>
            <a:r>
              <a:rPr lang="en-GB" b="1" dirty="0"/>
              <a:t>-200 marks</a:t>
            </a:r>
            <a:br>
              <a:rPr lang="en-IE" dirty="0"/>
            </a:br>
            <a:endParaRPr lang="en-IE" dirty="0"/>
          </a:p>
        </p:txBody>
      </p:sp>
      <p:grpSp>
        <p:nvGrpSpPr>
          <p:cNvPr id="15" name="Group 14">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6"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85B0122-B1A9-4221-B15F-4BB6341621DE}"/>
              </a:ext>
            </a:extLst>
          </p:cNvPr>
          <p:cNvGraphicFramePr>
            <a:graphicFrameLocks noGrp="1"/>
          </p:cNvGraphicFramePr>
          <p:nvPr>
            <p:ph idx="1"/>
            <p:extLst>
              <p:ext uri="{D42A27DB-BD31-4B8C-83A1-F6EECF244321}">
                <p14:modId xmlns:p14="http://schemas.microsoft.com/office/powerpoint/2010/main" val="4205244250"/>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5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E994B-D7E1-054B-BF9B-8E0428F6A881}"/>
              </a:ext>
            </a:extLst>
          </p:cNvPr>
          <p:cNvSpPr>
            <a:spLocks noGrp="1"/>
          </p:cNvSpPr>
          <p:nvPr>
            <p:ph type="title"/>
          </p:nvPr>
        </p:nvSpPr>
        <p:spPr>
          <a:xfrm>
            <a:off x="943277" y="712269"/>
            <a:ext cx="3370998" cy="5502264"/>
          </a:xfrm>
        </p:spPr>
        <p:txBody>
          <a:bodyPr>
            <a:normAutofit/>
          </a:bodyPr>
          <a:lstStyle/>
          <a:p>
            <a:r>
              <a:rPr lang="en-US" sz="4100">
                <a:solidFill>
                  <a:srgbClr val="FFFFFF"/>
                </a:solidFill>
              </a:rPr>
              <a:t>The curriculum states that you should be familiar with 5 Language Genres (types of writing). These are:</a:t>
            </a:r>
            <a:br>
              <a:rPr lang="en-IE" sz="4100">
                <a:solidFill>
                  <a:srgbClr val="FFFFFF"/>
                </a:solidFill>
              </a:rPr>
            </a:br>
            <a:endParaRPr lang="en-IE" sz="4100">
              <a:solidFill>
                <a:srgbClr val="FFFFFF"/>
              </a:solidFill>
            </a:endParaRP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655F905-C24E-48FF-BBFF-C3DDCBB33E85}"/>
              </a:ext>
            </a:extLst>
          </p:cNvPr>
          <p:cNvGraphicFramePr>
            <a:graphicFrameLocks noGrp="1"/>
          </p:cNvGraphicFramePr>
          <p:nvPr>
            <p:ph idx="1"/>
            <p:extLst>
              <p:ext uri="{D42A27DB-BD31-4B8C-83A1-F6EECF244321}">
                <p14:modId xmlns:p14="http://schemas.microsoft.com/office/powerpoint/2010/main" val="354708997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57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E0F901BB-7A9C-4782-8C5A-6C8718133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1">
            <a:extLst>
              <a:ext uri="{FF2B5EF4-FFF2-40B4-BE49-F238E27FC236}">
                <a16:creationId xmlns:a16="http://schemas.microsoft.com/office/drawing/2014/main" id="{8613BD32-1832-419B-B375-14DAB288B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A7FBC-B588-3F4B-ACCD-A6B0403AE08C}"/>
              </a:ext>
            </a:extLst>
          </p:cNvPr>
          <p:cNvSpPr>
            <a:spLocks noGrp="1"/>
          </p:cNvSpPr>
          <p:nvPr>
            <p:ph type="title"/>
          </p:nvPr>
        </p:nvSpPr>
        <p:spPr>
          <a:xfrm>
            <a:off x="594360" y="648393"/>
            <a:ext cx="5266944" cy="1495968"/>
          </a:xfrm>
        </p:spPr>
        <p:txBody>
          <a:bodyPr anchor="ctr">
            <a:normAutofit/>
          </a:bodyPr>
          <a:lstStyle/>
          <a:p>
            <a:r>
              <a:rPr lang="en-IE" sz="3900" dirty="0"/>
              <a:t>Reading Comprehension Questions </a:t>
            </a:r>
            <a:r>
              <a:rPr lang="en-IE" sz="2800" dirty="0"/>
              <a:t>(100m)</a:t>
            </a:r>
          </a:p>
        </p:txBody>
      </p:sp>
      <p:grpSp>
        <p:nvGrpSpPr>
          <p:cNvPr id="14" name="Group 13">
            <a:extLst>
              <a:ext uri="{FF2B5EF4-FFF2-40B4-BE49-F238E27FC236}">
                <a16:creationId xmlns:a16="http://schemas.microsoft.com/office/drawing/2014/main" id="{D9912494-7BC7-402C-9245-C3098A8FC1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2636"/>
            <a:ext cx="242107" cy="1340860"/>
            <a:chOff x="56167" y="899960"/>
            <a:chExt cx="242107" cy="1340860"/>
          </a:xfrm>
        </p:grpSpPr>
        <p:sp>
          <p:nvSpPr>
            <p:cNvPr id="15" name="Rectangle 2">
              <a:extLst>
                <a:ext uri="{FF2B5EF4-FFF2-40B4-BE49-F238E27FC236}">
                  <a16:creationId xmlns:a16="http://schemas.microsoft.com/office/drawing/2014/main" id="{BF78B339-FF07-4B0D-BA25-B728E1881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26CE00DF-724E-48C0-ACAE-34CB5778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DFF56495-6419-44B1-8154-F8BBB1ED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41475C45-8C51-4757-B9ED-A2541AFFF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15F30F9-90F8-47DB-9B43-16013C4FB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23827C60-2B1F-428A-BC13-73BDDE639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8A4634D-2E90-4CBF-9142-EAF5AF66B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7962AAC4-2047-491A-BE5C-50226310F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9676287D-82FA-4C17-B918-492BF072A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E080747D-8AE0-4168-A9CA-A4DF23E7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F617FABE-A23E-4EAF-8C4F-A4DCDABD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4A559A7A-7F66-40A3-A767-D419C5EFE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2F13394-716E-4A1C-8B29-5F09A2A29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6BE6732-EA3C-4165-8339-E1834A63F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F5F0A5BB-5C36-4791-89D8-22BA5EBD9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31C410B-044F-4762-B092-73EC5E18E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4BF7E5F7-749C-409E-BB7D-4FD21358E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C06F27A-EC19-4C4F-9F59-C779BBBEC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9C22C39B-7BC9-417F-A9DA-E9A66C76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EE3C291-61CE-4E37-8C05-0FD9CE87E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CD16DEE-3B48-5E44-88E4-6E3ABBBE6152}"/>
              </a:ext>
            </a:extLst>
          </p:cNvPr>
          <p:cNvSpPr>
            <a:spLocks noGrp="1"/>
          </p:cNvSpPr>
          <p:nvPr>
            <p:ph idx="1"/>
          </p:nvPr>
        </p:nvSpPr>
        <p:spPr>
          <a:xfrm>
            <a:off x="594360" y="2838359"/>
            <a:ext cx="5266944" cy="3379561"/>
          </a:xfrm>
        </p:spPr>
        <p:txBody>
          <a:bodyPr anchor="ctr">
            <a:normAutofit/>
          </a:bodyPr>
          <a:lstStyle/>
          <a:p>
            <a:pPr marL="0" indent="0">
              <a:buNone/>
            </a:pPr>
            <a:r>
              <a:rPr lang="en-IE" sz="1500" dirty="0"/>
              <a:t>The exam contains 3 reading comprehension passages.</a:t>
            </a:r>
          </a:p>
          <a:p>
            <a:pPr marL="0" indent="0">
              <a:buNone/>
            </a:pPr>
            <a:r>
              <a:rPr lang="en-IE" sz="1500" dirty="0"/>
              <a:t>Each text is accompanied by </a:t>
            </a:r>
          </a:p>
          <a:p>
            <a:pPr>
              <a:buFont typeface="Wingdings" pitchFamily="2" charset="2"/>
              <a:buChar char="Ø"/>
            </a:pPr>
            <a:r>
              <a:rPr lang="en-IE" sz="1500" dirty="0"/>
              <a:t>A </a:t>
            </a:r>
            <a:r>
              <a:rPr lang="en-IE" sz="1500" b="1" dirty="0"/>
              <a:t>QA task </a:t>
            </a:r>
            <a:r>
              <a:rPr lang="en-IE" sz="1500" dirty="0"/>
              <a:t>which tests your analytical skills (50 m)</a:t>
            </a:r>
          </a:p>
          <a:p>
            <a:pPr>
              <a:buFont typeface="Wingdings" pitchFamily="2" charset="2"/>
              <a:buChar char="Ø"/>
            </a:pPr>
            <a:r>
              <a:rPr lang="en-IE" sz="1500" dirty="0"/>
              <a:t>A </a:t>
            </a:r>
            <a:r>
              <a:rPr lang="en-IE" sz="1500" b="1" dirty="0"/>
              <a:t>QB task</a:t>
            </a:r>
            <a:r>
              <a:rPr lang="en-IE" sz="1500" dirty="0"/>
              <a:t> which tests your creative writing skills (50 m)</a:t>
            </a:r>
          </a:p>
          <a:p>
            <a:pPr marL="0" indent="0">
              <a:buNone/>
            </a:pPr>
            <a:endParaRPr lang="en-IE" sz="1500" dirty="0"/>
          </a:p>
          <a:p>
            <a:pPr marL="0" indent="0">
              <a:buNone/>
            </a:pPr>
            <a:r>
              <a:rPr lang="en-IE" sz="1500" dirty="0"/>
              <a:t>You will have to select and answer</a:t>
            </a:r>
          </a:p>
          <a:p>
            <a:pPr>
              <a:buFont typeface="Wingdings" pitchFamily="2" charset="2"/>
              <a:buChar char="Ø"/>
            </a:pPr>
            <a:r>
              <a:rPr lang="en-IE" sz="1500" dirty="0"/>
              <a:t>1 QA</a:t>
            </a:r>
          </a:p>
          <a:p>
            <a:pPr marL="0" indent="0">
              <a:buNone/>
            </a:pPr>
            <a:r>
              <a:rPr lang="en-IE" sz="1500" dirty="0"/>
              <a:t>and </a:t>
            </a:r>
          </a:p>
          <a:p>
            <a:pPr>
              <a:buFont typeface="Wingdings" pitchFamily="2" charset="2"/>
              <a:buChar char="Ø"/>
            </a:pPr>
            <a:r>
              <a:rPr lang="en-IE" sz="1500" dirty="0"/>
              <a:t>1 QB</a:t>
            </a:r>
          </a:p>
        </p:txBody>
      </p:sp>
      <p:pic>
        <p:nvPicPr>
          <p:cNvPr id="5" name="Picture 4" descr="Many question marks on black background">
            <a:extLst>
              <a:ext uri="{FF2B5EF4-FFF2-40B4-BE49-F238E27FC236}">
                <a16:creationId xmlns:a16="http://schemas.microsoft.com/office/drawing/2014/main" id="{474834C2-225E-43E6-9E1A-FE05181E9213}"/>
              </a:ext>
            </a:extLst>
          </p:cNvPr>
          <p:cNvPicPr>
            <a:picLocks noChangeAspect="1"/>
          </p:cNvPicPr>
          <p:nvPr/>
        </p:nvPicPr>
        <p:blipFill rotWithShape="1">
          <a:blip r:embed="rId2"/>
          <a:srcRect l="42838" r="-1" b="-1"/>
          <a:stretch/>
        </p:blipFill>
        <p:spPr>
          <a:xfrm>
            <a:off x="6419088" y="576072"/>
            <a:ext cx="5175504" cy="5522976"/>
          </a:xfrm>
          <a:prstGeom prst="rect">
            <a:avLst/>
          </a:prstGeom>
        </p:spPr>
      </p:pic>
      <p:sp>
        <p:nvSpPr>
          <p:cNvPr id="36" name="Rectangle 35">
            <a:extLst>
              <a:ext uri="{FF2B5EF4-FFF2-40B4-BE49-F238E27FC236}">
                <a16:creationId xmlns:a16="http://schemas.microsoft.com/office/drawing/2014/main" id="{4E6624E0-4F60-48BC-A7A3-E9E39558C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55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10D1-7576-9548-A90A-653D3B49CB0B}"/>
              </a:ext>
            </a:extLst>
          </p:cNvPr>
          <p:cNvSpPr>
            <a:spLocks noGrp="1"/>
          </p:cNvSpPr>
          <p:nvPr>
            <p:ph type="title"/>
          </p:nvPr>
        </p:nvSpPr>
        <p:spPr>
          <a:xfrm>
            <a:off x="838200" y="894027"/>
            <a:ext cx="3494362" cy="4782873"/>
          </a:xfrm>
        </p:spPr>
        <p:txBody>
          <a:bodyPr>
            <a:normAutofit/>
          </a:bodyPr>
          <a:lstStyle/>
          <a:p>
            <a:pPr algn="r"/>
            <a:r>
              <a:rPr lang="en-IE" sz="3700" b="1" dirty="0"/>
              <a:t>Reading Comprehension Questions</a:t>
            </a:r>
          </a:p>
        </p:txBody>
      </p:sp>
      <p:graphicFrame>
        <p:nvGraphicFramePr>
          <p:cNvPr id="29" name="Content Placeholder 2">
            <a:extLst>
              <a:ext uri="{FF2B5EF4-FFF2-40B4-BE49-F238E27FC236}">
                <a16:creationId xmlns:a16="http://schemas.microsoft.com/office/drawing/2014/main" id="{62B024DC-7CAA-40E4-BCA4-BE86715EACAA}"/>
              </a:ext>
            </a:extLst>
          </p:cNvPr>
          <p:cNvGraphicFramePr>
            <a:graphicFrameLocks noGrp="1"/>
          </p:cNvGraphicFramePr>
          <p:nvPr>
            <p:ph idx="1"/>
          </p:nvPr>
        </p:nvGraphicFramePr>
        <p:xfrm>
          <a:off x="4976032" y="894027"/>
          <a:ext cx="6377768" cy="4782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6" name="Straight Arrow Connector 25">
            <a:extLst>
              <a:ext uri="{FF2B5EF4-FFF2-40B4-BE49-F238E27FC236}">
                <a16:creationId xmlns:a16="http://schemas.microsoft.com/office/drawing/2014/main" id="{925ABBF9-D402-3A40-BED3-355AA2E347EC}"/>
              </a:ext>
            </a:extLst>
          </p:cNvPr>
          <p:cNvCxnSpPr/>
          <p:nvPr/>
        </p:nvCxnSpPr>
        <p:spPr>
          <a:xfrm>
            <a:off x="6275662" y="2105354"/>
            <a:ext cx="94297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 name="Straight Arrow Connector 26">
            <a:extLst>
              <a:ext uri="{FF2B5EF4-FFF2-40B4-BE49-F238E27FC236}">
                <a16:creationId xmlns:a16="http://schemas.microsoft.com/office/drawing/2014/main" id="{D57AFD95-8871-A54F-AC18-F72A32E60F5C}"/>
              </a:ext>
            </a:extLst>
          </p:cNvPr>
          <p:cNvCxnSpPr/>
          <p:nvPr/>
        </p:nvCxnSpPr>
        <p:spPr>
          <a:xfrm>
            <a:off x="6275662" y="2877042"/>
            <a:ext cx="94297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8223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BC5C-0688-3949-85DA-2321A4B48C22}"/>
              </a:ext>
            </a:extLst>
          </p:cNvPr>
          <p:cNvSpPr>
            <a:spLocks noGrp="1"/>
          </p:cNvSpPr>
          <p:nvPr>
            <p:ph type="title"/>
          </p:nvPr>
        </p:nvSpPr>
        <p:spPr>
          <a:xfrm>
            <a:off x="4965430" y="629268"/>
            <a:ext cx="6586491" cy="1286160"/>
          </a:xfrm>
        </p:spPr>
        <p:txBody>
          <a:bodyPr anchor="b">
            <a:normAutofit/>
          </a:bodyPr>
          <a:lstStyle/>
          <a:p>
            <a:r>
              <a:rPr lang="en-IE" sz="4100" b="1"/>
              <a:t>Reading Comprehension Questions</a:t>
            </a:r>
          </a:p>
        </p:txBody>
      </p:sp>
      <p:sp>
        <p:nvSpPr>
          <p:cNvPr id="3" name="Content Placeholder 2">
            <a:extLst>
              <a:ext uri="{FF2B5EF4-FFF2-40B4-BE49-F238E27FC236}">
                <a16:creationId xmlns:a16="http://schemas.microsoft.com/office/drawing/2014/main" id="{1C279166-D2CD-EA4B-8261-1ED20BB3CC6E}"/>
              </a:ext>
            </a:extLst>
          </p:cNvPr>
          <p:cNvSpPr>
            <a:spLocks noGrp="1"/>
          </p:cNvSpPr>
          <p:nvPr>
            <p:ph idx="1"/>
          </p:nvPr>
        </p:nvSpPr>
        <p:spPr>
          <a:xfrm>
            <a:off x="4965431" y="2438400"/>
            <a:ext cx="6586489" cy="3785419"/>
          </a:xfrm>
        </p:spPr>
        <p:txBody>
          <a:bodyPr>
            <a:normAutofit/>
          </a:bodyPr>
          <a:lstStyle/>
          <a:p>
            <a:pPr marL="0" indent="0">
              <a:buNone/>
            </a:pPr>
            <a:r>
              <a:rPr lang="en-GB" sz="2000"/>
              <a:t>Expect </a:t>
            </a:r>
            <a:r>
              <a:rPr lang="en-GB" sz="2000" b="1"/>
              <a:t>Q(ii)</a:t>
            </a:r>
            <a:r>
              <a:rPr lang="en-GB" sz="2000"/>
              <a:t> to be the </a:t>
            </a:r>
            <a:r>
              <a:rPr lang="en-GB" sz="2000" b="1" u="sng"/>
              <a:t>most challenging</a:t>
            </a:r>
            <a:r>
              <a:rPr lang="en-GB" sz="2000"/>
              <a:t>. In recent years, these questions have expected candidates to be </a:t>
            </a:r>
            <a:r>
              <a:rPr lang="en-GB" sz="2000" b="1" u="sng"/>
              <a:t>imaginative</a:t>
            </a:r>
            <a:r>
              <a:rPr lang="en-GB" sz="2000"/>
              <a:t>. These questions often do not require direct reference to the attached Reading Comprehension passage.</a:t>
            </a:r>
            <a:endParaRPr lang="en-IE" sz="2000"/>
          </a:p>
          <a:p>
            <a:pPr marL="0" indent="0">
              <a:buNone/>
            </a:pPr>
            <a:r>
              <a:rPr lang="en-GB" sz="2000" b="1"/>
              <a:t>Example:</a:t>
            </a:r>
            <a:endParaRPr lang="en-IE" sz="2000"/>
          </a:p>
          <a:p>
            <a:pPr marL="0" indent="0">
              <a:buNone/>
            </a:pPr>
            <a:r>
              <a:rPr lang="en-GB" sz="2000" i="1"/>
              <a:t>With reference to a Shakespearean play you have studied for your 2019 Leaving Certificate course, identify an image, moment or episode that revealed something to you about “ourselves now”. Explain the insight(s) you gained about “ourselves now” from engaging with this image, moment or episode.</a:t>
            </a:r>
            <a:endParaRPr lang="en-IE" sz="2000"/>
          </a:p>
          <a:p>
            <a:pPr marL="0" indent="0">
              <a:buNone/>
            </a:pPr>
            <a:endParaRPr lang="en-IE" sz="2000"/>
          </a:p>
        </p:txBody>
      </p:sp>
      <p:pic>
        <p:nvPicPr>
          <p:cNvPr id="5" name="Picture 4" descr="Question mark on green pastel background">
            <a:extLst>
              <a:ext uri="{FF2B5EF4-FFF2-40B4-BE49-F238E27FC236}">
                <a16:creationId xmlns:a16="http://schemas.microsoft.com/office/drawing/2014/main" id="{9489AB43-9295-4624-B063-62D1F0AFF543}"/>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09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FFBC0-996A-004A-A383-D7AA1EAC4F4A}"/>
              </a:ext>
            </a:extLst>
          </p:cNvPr>
          <p:cNvSpPr>
            <a:spLocks noGrp="1"/>
          </p:cNvSpPr>
          <p:nvPr>
            <p:ph type="title"/>
          </p:nvPr>
        </p:nvSpPr>
        <p:spPr>
          <a:xfrm>
            <a:off x="524741" y="620392"/>
            <a:ext cx="3808268" cy="5504688"/>
          </a:xfrm>
        </p:spPr>
        <p:txBody>
          <a:bodyPr>
            <a:normAutofit/>
          </a:bodyPr>
          <a:lstStyle/>
          <a:p>
            <a:r>
              <a:rPr lang="en-GB" sz="4200" b="1">
                <a:solidFill>
                  <a:schemeClr val="bg1"/>
                </a:solidFill>
              </a:rPr>
              <a:t>Comprehension QB</a:t>
            </a:r>
            <a:r>
              <a:rPr lang="en-GB" sz="4200">
                <a:solidFill>
                  <a:schemeClr val="bg1"/>
                </a:solidFill>
              </a:rPr>
              <a:t> - 50m = 12.5%</a:t>
            </a:r>
            <a:br>
              <a:rPr lang="en-IE" sz="4200">
                <a:solidFill>
                  <a:schemeClr val="bg1"/>
                </a:solidFill>
              </a:rPr>
            </a:br>
            <a:endParaRPr lang="en-IE" sz="4200">
              <a:solidFill>
                <a:schemeClr val="bg1"/>
              </a:solidFill>
            </a:endParaRPr>
          </a:p>
        </p:txBody>
      </p:sp>
      <p:graphicFrame>
        <p:nvGraphicFramePr>
          <p:cNvPr id="5" name="Content Placeholder 2">
            <a:extLst>
              <a:ext uri="{FF2B5EF4-FFF2-40B4-BE49-F238E27FC236}">
                <a16:creationId xmlns:a16="http://schemas.microsoft.com/office/drawing/2014/main" id="{E184A34E-1649-43D3-A307-EC5425AC5292}"/>
              </a:ext>
            </a:extLst>
          </p:cNvPr>
          <p:cNvGraphicFramePr>
            <a:graphicFrameLocks noGrp="1"/>
          </p:cNvGraphicFramePr>
          <p:nvPr>
            <p:ph idx="1"/>
            <p:extLst>
              <p:ext uri="{D42A27DB-BD31-4B8C-83A1-F6EECF244321}">
                <p14:modId xmlns:p14="http://schemas.microsoft.com/office/powerpoint/2010/main" val="4277418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719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A2312533A740409E7B8F83BBB08161" ma:contentTypeVersion="" ma:contentTypeDescription="Create a new document." ma:contentTypeScope="" ma:versionID="22304e1bef735343a7f960d0611790b6">
  <xsd:schema xmlns:xsd="http://www.w3.org/2001/XMLSchema" xmlns:xs="http://www.w3.org/2001/XMLSchema" xmlns:p="http://schemas.microsoft.com/office/2006/metadata/properties" xmlns:ns2="aaea0617-e8d3-42cb-a0df-606c8315c17f" xmlns:ns3="c5e8d031-44b1-4b27-99ad-9bd1f1c4b7c9" targetNamespace="http://schemas.microsoft.com/office/2006/metadata/properties" ma:root="true" ma:fieldsID="fa389a760479c5d6248cea7399dbe081" ns2:_="" ns3:_="">
    <xsd:import namespace="aaea0617-e8d3-42cb-a0df-606c8315c17f"/>
    <xsd:import namespace="c5e8d031-44b1-4b27-99ad-9bd1f1c4b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a0617-e8d3-42cb-a0df-606c8315c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e8d031-44b1-4b27-99ad-9bd1f1c4b7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537C16-532D-4C14-AB7C-CFEC8492F517}"/>
</file>

<file path=customXml/itemProps2.xml><?xml version="1.0" encoding="utf-8"?>
<ds:datastoreItem xmlns:ds="http://schemas.openxmlformats.org/officeDocument/2006/customXml" ds:itemID="{15DB198D-8E3A-4CC6-B13C-30B67DE3D357}"/>
</file>

<file path=customXml/itemProps3.xml><?xml version="1.0" encoding="utf-8"?>
<ds:datastoreItem xmlns:ds="http://schemas.openxmlformats.org/officeDocument/2006/customXml" ds:itemID="{9583E1FE-EB11-49C9-8C43-F4139969F386}"/>
</file>

<file path=docProps/app.xml><?xml version="1.0" encoding="utf-8"?>
<Properties xmlns="http://schemas.openxmlformats.org/officeDocument/2006/extended-properties" xmlns:vt="http://schemas.openxmlformats.org/officeDocument/2006/docPropsVTypes">
  <TotalTime>289</TotalTime>
  <Words>1296</Words>
  <Application>Microsoft Office PowerPoint</Application>
  <PresentationFormat>Widescreen</PresentationFormat>
  <Paragraphs>164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Leaving Cert English</vt:lpstr>
      <vt:lpstr>This is a SKILLS exam</vt:lpstr>
      <vt:lpstr>Marking Scheme - PCLM </vt:lpstr>
      <vt:lpstr>Paper 1 – Language -200 marks </vt:lpstr>
      <vt:lpstr>The curriculum states that you should be familiar with 5 Language Genres (types of writing). These are: </vt:lpstr>
      <vt:lpstr>Reading Comprehension Questions (100m)</vt:lpstr>
      <vt:lpstr>Reading Comprehension Questions</vt:lpstr>
      <vt:lpstr>Reading Comprehension Questions</vt:lpstr>
      <vt:lpstr>Comprehension QB - 50m = 12.5% </vt:lpstr>
      <vt:lpstr>Questions will also usually contain a list of tasks that must be addressed across the response. </vt:lpstr>
      <vt:lpstr>Composition – 100m = 25% </vt:lpstr>
      <vt:lpstr>The style of writing is the most important criteria for assessment.</vt:lpstr>
      <vt:lpstr>Assessment of the Composition</vt:lpstr>
      <vt:lpstr>Paper 2 - Literature   200marks  200 minutes </vt:lpstr>
      <vt:lpstr>The Single Text</vt:lpstr>
      <vt:lpstr>Expectations </vt:lpstr>
      <vt:lpstr>The Comparative </vt:lpstr>
      <vt:lpstr>General Overview</vt:lpstr>
      <vt:lpstr>Expectations </vt:lpstr>
      <vt:lpstr>Studied Poetry: Poets Prescribed for Higher Level 2023 </vt:lpstr>
      <vt:lpstr>Expectations </vt:lpstr>
      <vt:lpstr>A good example if this comes from the 2020 Paper 2 </vt:lpstr>
      <vt:lpstr>Aims for 5th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English</dc:title>
  <dc:creator>Paul Mc Cormack</dc:creator>
  <cp:lastModifiedBy>Adam Brophy</cp:lastModifiedBy>
  <cp:revision>2</cp:revision>
  <dcterms:created xsi:type="dcterms:W3CDTF">2021-08-18T15:14:58Z</dcterms:created>
  <dcterms:modified xsi:type="dcterms:W3CDTF">2021-09-28T08:43:57Z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0x01010083A2312533A740409E7B8F83BBB08161</vt:lpwstr>
  </property>
</Properties>
</file>