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9" r:id="rId5"/>
    <p:sldId id="271" r:id="rId6"/>
    <p:sldId id="275" r:id="rId7"/>
    <p:sldId id="273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D81"/>
    <a:srgbClr val="742A83"/>
    <a:srgbClr val="A52F7B"/>
    <a:srgbClr val="F6891F"/>
    <a:srgbClr val="006C98"/>
    <a:srgbClr val="009E81"/>
    <a:srgbClr val="C62530"/>
    <a:srgbClr val="722B83"/>
    <a:srgbClr val="1E4783"/>
    <a:srgbClr val="C99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36CFB-FCFB-42C0-8947-8349569422BE}" v="1437" dt="2023-01-04T09:30:25.30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7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Wilson" userId="8672ace6-ae0a-4a3a-884d-bf3e444e0e65" providerId="ADAL" clId="{14A36CFB-FCFB-42C0-8947-8349569422BE}"/>
    <pc:docChg chg="custSel modSld">
      <pc:chgData name="Brian Wilson" userId="8672ace6-ae0a-4a3a-884d-bf3e444e0e65" providerId="ADAL" clId="{14A36CFB-FCFB-42C0-8947-8349569422BE}" dt="2023-01-25T16:05:11.597" v="1485"/>
      <pc:docMkLst>
        <pc:docMk/>
      </pc:docMkLst>
      <pc:sldChg chg="modSp mod">
        <pc:chgData name="Brian Wilson" userId="8672ace6-ae0a-4a3a-884d-bf3e444e0e65" providerId="ADAL" clId="{14A36CFB-FCFB-42C0-8947-8349569422BE}" dt="2023-01-25T16:05:11.597" v="1485"/>
        <pc:sldMkLst>
          <pc:docMk/>
          <pc:sldMk cId="1701818618" sldId="269"/>
        </pc:sldMkLst>
        <pc:spChg chg="mod">
          <ac:chgData name="Brian Wilson" userId="8672ace6-ae0a-4a3a-884d-bf3e444e0e65" providerId="ADAL" clId="{14A36CFB-FCFB-42C0-8947-8349569422BE}" dt="2023-01-03T15:53:45.484" v="14" actId="20577"/>
          <ac:spMkLst>
            <pc:docMk/>
            <pc:sldMk cId="1701818618" sldId="269"/>
            <ac:spMk id="2" creationId="{5613E3D6-CDCF-284A-9984-0E744737305E}"/>
          </ac:spMkLst>
        </pc:spChg>
        <pc:spChg chg="mod">
          <ac:chgData name="Brian Wilson" userId="8672ace6-ae0a-4a3a-884d-bf3e444e0e65" providerId="ADAL" clId="{14A36CFB-FCFB-42C0-8947-8349569422BE}" dt="2023-01-25T16:05:11.597" v="1485"/>
          <ac:spMkLst>
            <pc:docMk/>
            <pc:sldMk cId="1701818618" sldId="269"/>
            <ac:spMk id="3" creationId="{7A305C31-9E57-BC4C-867A-C6AFE157B4F1}"/>
          </ac:spMkLst>
        </pc:spChg>
      </pc:sldChg>
      <pc:sldChg chg="addSp delSp modSp mod delAnim modAnim">
        <pc:chgData name="Brian Wilson" userId="8672ace6-ae0a-4a3a-884d-bf3e444e0e65" providerId="ADAL" clId="{14A36CFB-FCFB-42C0-8947-8349569422BE}" dt="2023-01-04T09:28:48.287" v="1272" actId="20577"/>
        <pc:sldMkLst>
          <pc:docMk/>
          <pc:sldMk cId="368286987" sldId="271"/>
        </pc:sldMkLst>
        <pc:spChg chg="mod">
          <ac:chgData name="Brian Wilson" userId="8672ace6-ae0a-4a3a-884d-bf3e444e0e65" providerId="ADAL" clId="{14A36CFB-FCFB-42C0-8947-8349569422BE}" dt="2023-01-04T09:28:48.287" v="1272" actId="20577"/>
          <ac:spMkLst>
            <pc:docMk/>
            <pc:sldMk cId="368286987" sldId="271"/>
            <ac:spMk id="5" creationId="{75646C31-7F3E-5E8C-799F-9FE52573B8CC}"/>
          </ac:spMkLst>
        </pc:spChg>
        <pc:spChg chg="mod">
          <ac:chgData name="Brian Wilson" userId="8672ace6-ae0a-4a3a-884d-bf3e444e0e65" providerId="ADAL" clId="{14A36CFB-FCFB-42C0-8947-8349569422BE}" dt="2023-01-03T15:53:52.151" v="23" actId="20577"/>
          <ac:spMkLst>
            <pc:docMk/>
            <pc:sldMk cId="368286987" sldId="271"/>
            <ac:spMk id="6" creationId="{86FB4B71-6D33-14F3-F522-7FC858CA0A90}"/>
          </ac:spMkLst>
        </pc:spChg>
        <pc:picChg chg="del">
          <ac:chgData name="Brian Wilson" userId="8672ace6-ae0a-4a3a-884d-bf3e444e0e65" providerId="ADAL" clId="{14A36CFB-FCFB-42C0-8947-8349569422BE}" dt="2023-01-03T15:57:25.487" v="349" actId="478"/>
          <ac:picMkLst>
            <pc:docMk/>
            <pc:sldMk cId="368286987" sldId="271"/>
            <ac:picMk id="7" creationId="{14772605-4D0E-A507-08CB-6977DFF4B830}"/>
          </ac:picMkLst>
        </pc:picChg>
        <pc:picChg chg="add mod">
          <ac:chgData name="Brian Wilson" userId="8672ace6-ae0a-4a3a-884d-bf3e444e0e65" providerId="ADAL" clId="{14A36CFB-FCFB-42C0-8947-8349569422BE}" dt="2023-01-03T15:57:34.013" v="355" actId="962"/>
          <ac:picMkLst>
            <pc:docMk/>
            <pc:sldMk cId="368286987" sldId="271"/>
            <ac:picMk id="8" creationId="{B9F5F6B7-700F-9196-C971-4D71FB32BCE7}"/>
          </ac:picMkLst>
        </pc:picChg>
      </pc:sldChg>
      <pc:sldChg chg="addSp delSp modSp mod delAnim modAnim">
        <pc:chgData name="Brian Wilson" userId="8672ace6-ae0a-4a3a-884d-bf3e444e0e65" providerId="ADAL" clId="{14A36CFB-FCFB-42C0-8947-8349569422BE}" dt="2023-01-04T08:25:03.689" v="1207" actId="1076"/>
        <pc:sldMkLst>
          <pc:docMk/>
          <pc:sldMk cId="2134277655" sldId="273"/>
        </pc:sldMkLst>
        <pc:spChg chg="mod">
          <ac:chgData name="Brian Wilson" userId="8672ace6-ae0a-4a3a-884d-bf3e444e0e65" providerId="ADAL" clId="{14A36CFB-FCFB-42C0-8947-8349569422BE}" dt="2023-01-03T15:58:52.170" v="388" actId="20577"/>
          <ac:spMkLst>
            <pc:docMk/>
            <pc:sldMk cId="2134277655" sldId="273"/>
            <ac:spMk id="5" creationId="{C0FD191E-1470-950B-0BCA-D199E68D3BC2}"/>
          </ac:spMkLst>
        </pc:spChg>
        <pc:picChg chg="add del mod">
          <ac:chgData name="Brian Wilson" userId="8672ace6-ae0a-4a3a-884d-bf3e444e0e65" providerId="ADAL" clId="{14A36CFB-FCFB-42C0-8947-8349569422BE}" dt="2023-01-04T08:24:04.200" v="1199" actId="478"/>
          <ac:picMkLst>
            <pc:docMk/>
            <pc:sldMk cId="2134277655" sldId="273"/>
            <ac:picMk id="2" creationId="{FEBA80E4-4451-0DE0-302D-FFDDA8CADFF2}"/>
          </ac:picMkLst>
        </pc:picChg>
        <pc:picChg chg="add mod">
          <ac:chgData name="Brian Wilson" userId="8672ace6-ae0a-4a3a-884d-bf3e444e0e65" providerId="ADAL" clId="{14A36CFB-FCFB-42C0-8947-8349569422BE}" dt="2023-01-04T08:25:03.689" v="1207" actId="1076"/>
          <ac:picMkLst>
            <pc:docMk/>
            <pc:sldMk cId="2134277655" sldId="273"/>
            <ac:picMk id="6" creationId="{9F899EB2-2516-5A57-33EE-425106894292}"/>
          </ac:picMkLst>
        </pc:picChg>
        <pc:picChg chg="del">
          <ac:chgData name="Brian Wilson" userId="8672ace6-ae0a-4a3a-884d-bf3e444e0e65" providerId="ADAL" clId="{14A36CFB-FCFB-42C0-8947-8349569422BE}" dt="2023-01-04T08:20:21.723" v="1185" actId="478"/>
          <ac:picMkLst>
            <pc:docMk/>
            <pc:sldMk cId="2134277655" sldId="273"/>
            <ac:picMk id="9" creationId="{CF3E0ABD-3D04-A437-EBAC-E3EA178419B6}"/>
          </ac:picMkLst>
        </pc:picChg>
      </pc:sldChg>
      <pc:sldChg chg="addSp delSp modSp mod delAnim modAnim">
        <pc:chgData name="Brian Wilson" userId="8672ace6-ae0a-4a3a-884d-bf3e444e0e65" providerId="ADAL" clId="{14A36CFB-FCFB-42C0-8947-8349569422BE}" dt="2023-01-04T09:30:25.302" v="1481" actId="255"/>
        <pc:sldMkLst>
          <pc:docMk/>
          <pc:sldMk cId="1698503690" sldId="275"/>
        </pc:sldMkLst>
        <pc:spChg chg="mod">
          <ac:chgData name="Brian Wilson" userId="8672ace6-ae0a-4a3a-884d-bf3e444e0e65" providerId="ADAL" clId="{14A36CFB-FCFB-42C0-8947-8349569422BE}" dt="2023-01-04T09:30:25.302" v="1481" actId="255"/>
          <ac:spMkLst>
            <pc:docMk/>
            <pc:sldMk cId="1698503690" sldId="275"/>
            <ac:spMk id="5" creationId="{75646C31-7F3E-5E8C-799F-9FE52573B8CC}"/>
          </ac:spMkLst>
        </pc:spChg>
        <pc:spChg chg="mod">
          <ac:chgData name="Brian Wilson" userId="8672ace6-ae0a-4a3a-884d-bf3e444e0e65" providerId="ADAL" clId="{14A36CFB-FCFB-42C0-8947-8349569422BE}" dt="2023-01-03T15:53:57.848" v="33" actId="20577"/>
          <ac:spMkLst>
            <pc:docMk/>
            <pc:sldMk cId="1698503690" sldId="275"/>
            <ac:spMk id="7" creationId="{C4C8872D-8F2B-9E3C-4DFF-E29223E46C94}"/>
          </ac:spMkLst>
        </pc:spChg>
        <pc:picChg chg="add mod">
          <ac:chgData name="Brian Wilson" userId="8672ace6-ae0a-4a3a-884d-bf3e444e0e65" providerId="ADAL" clId="{14A36CFB-FCFB-42C0-8947-8349569422BE}" dt="2023-01-03T15:58:21.736" v="361" actId="1076"/>
          <ac:picMkLst>
            <pc:docMk/>
            <pc:sldMk cId="1698503690" sldId="275"/>
            <ac:picMk id="6" creationId="{E5FB4D47-A962-338F-DA99-01BA6DA22B97}"/>
          </ac:picMkLst>
        </pc:picChg>
        <pc:picChg chg="del">
          <ac:chgData name="Brian Wilson" userId="8672ace6-ae0a-4a3a-884d-bf3e444e0e65" providerId="ADAL" clId="{14A36CFB-FCFB-42C0-8947-8349569422BE}" dt="2023-01-03T15:57:59.748" v="356" actId="478"/>
          <ac:picMkLst>
            <pc:docMk/>
            <pc:sldMk cId="1698503690" sldId="275"/>
            <ac:picMk id="10" creationId="{4DE7C489-C5D3-FBC5-7D1C-58144734DCC6}"/>
          </ac:picMkLst>
        </pc:picChg>
      </pc:sldChg>
      <pc:sldChg chg="addSp delSp modSp mod delAnim modAnim">
        <pc:chgData name="Brian Wilson" userId="8672ace6-ae0a-4a3a-884d-bf3e444e0e65" providerId="ADAL" clId="{14A36CFB-FCFB-42C0-8947-8349569422BE}" dt="2023-01-04T08:21:49.653" v="1198"/>
        <pc:sldMkLst>
          <pc:docMk/>
          <pc:sldMk cId="1615846889" sldId="276"/>
        </pc:sldMkLst>
        <pc:spChg chg="mod">
          <ac:chgData name="Brian Wilson" userId="8672ace6-ae0a-4a3a-884d-bf3e444e0e65" providerId="ADAL" clId="{14A36CFB-FCFB-42C0-8947-8349569422BE}" dt="2023-01-03T15:54:09.918" v="42" actId="20577"/>
          <ac:spMkLst>
            <pc:docMk/>
            <pc:sldMk cId="1615846889" sldId="276"/>
            <ac:spMk id="2" creationId="{76912F6D-6ED2-93C6-1434-F328D72999A4}"/>
          </ac:spMkLst>
        </pc:spChg>
        <pc:spChg chg="mod">
          <ac:chgData name="Brian Wilson" userId="8672ace6-ae0a-4a3a-884d-bf3e444e0e65" providerId="ADAL" clId="{14A36CFB-FCFB-42C0-8947-8349569422BE}" dt="2023-01-03T18:14:57.095" v="1184" actId="20577"/>
          <ac:spMkLst>
            <pc:docMk/>
            <pc:sldMk cId="1615846889" sldId="276"/>
            <ac:spMk id="5" creationId="{75646C31-7F3E-5E8C-799F-9FE52573B8CC}"/>
          </ac:spMkLst>
        </pc:spChg>
        <pc:picChg chg="add mod">
          <ac:chgData name="Brian Wilson" userId="8672ace6-ae0a-4a3a-884d-bf3e444e0e65" providerId="ADAL" clId="{14A36CFB-FCFB-42C0-8947-8349569422BE}" dt="2023-01-03T15:59:28.447" v="396" actId="1076"/>
          <ac:picMkLst>
            <pc:docMk/>
            <pc:sldMk cId="1615846889" sldId="276"/>
            <ac:picMk id="7" creationId="{780ED868-5316-793C-A1CC-9F80B0774F42}"/>
          </ac:picMkLst>
        </pc:picChg>
        <pc:picChg chg="del">
          <ac:chgData name="Brian Wilson" userId="8672ace6-ae0a-4a3a-884d-bf3e444e0e65" providerId="ADAL" clId="{14A36CFB-FCFB-42C0-8947-8349569422BE}" dt="2023-01-03T15:59:15.693" v="389" actId="478"/>
          <ac:picMkLst>
            <pc:docMk/>
            <pc:sldMk cId="1615846889" sldId="276"/>
            <ac:picMk id="9" creationId="{48845D43-A4E1-BA57-2AD2-C693F42C3B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1378" y="3304997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rgbClr val="006C98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1378" y="5052836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6C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d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E4783"/>
                </a:solidFill>
                <a:latin typeface="+mn-lt"/>
              </a:rPr>
              <a:t>Beethoven</a:t>
            </a:r>
            <a:br>
              <a:rPr lang="en-US" dirty="0">
                <a:solidFill>
                  <a:srgbClr val="1E4783"/>
                </a:solidFill>
                <a:latin typeface="+mn-l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Class</a:t>
            </a:r>
          </a:p>
          <a:p>
            <a:r>
              <a:rPr lang="en-US" dirty="0"/>
              <a:t>Unit 1, Lesson 4</a:t>
            </a:r>
          </a:p>
        </p:txBody>
      </p:sp>
    </p:spTree>
    <p:extLst>
      <p:ext uri="{BB962C8B-B14F-4D97-AF65-F5344CB8AC3E}">
        <p14:creationId xmlns:p14="http://schemas.microsoft.com/office/powerpoint/2010/main" val="170181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66004" y="1151547"/>
            <a:ext cx="6785360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Ludwig van Beethoven was a German composer and pianist born on 16</a:t>
            </a:r>
            <a:r>
              <a:rPr lang="en-US" sz="3200" baseline="30000" dirty="0"/>
              <a:t>th</a:t>
            </a:r>
            <a:r>
              <a:rPr lang="en-US" sz="3200" dirty="0"/>
              <a:t> December, 1770.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Born in the small town of Bonn, he began studying music at a young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Beethoven is considered one of the most important figures in the history of classical music.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6FB4B71-6D33-14F3-F522-7FC858CA0A90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Who is Beethoven?</a:t>
            </a:r>
          </a:p>
        </p:txBody>
      </p:sp>
      <p:pic>
        <p:nvPicPr>
          <p:cNvPr id="8" name="Picture 7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B9F5F6B7-700F-9196-C971-4D71FB32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6" y="1150301"/>
            <a:ext cx="337962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3296" y="1184165"/>
            <a:ext cx="7225128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Beethoven composed music in many different genres, including symphonies, operas, piano music and chamber music.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of his music famous works include Symphony No. 9 in D minor, Moonlight Sonata and Für Elise.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his late twenties, Beethoven began to lose his hearing. By the middle of his forties, his hearing was almost completely gone. Yet he still continued to compose music.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C8872D-8F2B-9E3C-4DFF-E29223E46C94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What has Beethoven composed?</a:t>
            </a:r>
          </a:p>
        </p:txBody>
      </p:sp>
      <p:pic>
        <p:nvPicPr>
          <p:cNvPr id="6" name="Picture 5" descr="A portrait of a person&#10;&#10;Description automatically generated">
            <a:extLst>
              <a:ext uri="{FF2B5EF4-FFF2-40B4-BE49-F238E27FC236}">
                <a16:creationId xmlns:a16="http://schemas.microsoft.com/office/drawing/2014/main" id="{E5FB4D47-A962-338F-DA99-01BA6DA2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0" y="1315156"/>
            <a:ext cx="3440686" cy="39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966553" y="1079087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C1812-2D11-C8BB-1FEC-C1AF7581FF81}"/>
              </a:ext>
            </a:extLst>
          </p:cNvPr>
          <p:cNvSpPr txBox="1"/>
          <p:nvPr/>
        </p:nvSpPr>
        <p:spPr>
          <a:xfrm>
            <a:off x="2914036" y="1027917"/>
            <a:ext cx="72492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Click the music note to listen to a short clip!</a:t>
            </a:r>
            <a:endParaRPr lang="en-IE" sz="2800" dirty="0">
              <a:latin typeface="+mn-lt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0FD191E-1470-950B-0BCA-D199E68D3BC2}"/>
              </a:ext>
            </a:extLst>
          </p:cNvPr>
          <p:cNvSpPr txBox="1">
            <a:spLocks/>
          </p:cNvSpPr>
          <p:nvPr/>
        </p:nvSpPr>
        <p:spPr>
          <a:xfrm>
            <a:off x="838200" y="382359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What has Beethoven composed?</a:t>
            </a:r>
          </a:p>
        </p:txBody>
      </p:sp>
      <p:pic>
        <p:nvPicPr>
          <p:cNvPr id="6" name="tomp3cc-beethoven-moonlight-sonata-full_6iCNGjw4">
            <a:hlinkClick r:id="" action="ppaction://media"/>
            <a:extLst>
              <a:ext uri="{FF2B5EF4-FFF2-40B4-BE49-F238E27FC236}">
                <a16:creationId xmlns:a16="http://schemas.microsoft.com/office/drawing/2014/main" id="{9F899EB2-2516-5A57-33EE-425106894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/>
        </p:blipFill>
        <p:spPr>
          <a:xfrm>
            <a:off x="4275426" y="2002271"/>
            <a:ext cx="3253220" cy="32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66004" y="1151547"/>
            <a:ext cx="6785360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Beethoven was known for his powerful and emotional music.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experimented with new forms and structures in music. His innovative approach helped to pave the way for other composers who came after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Today, his compositions are still listened to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76912F6D-6ED2-93C6-1434-F328D72999A4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Beethoven</a:t>
            </a:r>
          </a:p>
        </p:txBody>
      </p:sp>
      <p:pic>
        <p:nvPicPr>
          <p:cNvPr id="7" name="Picture 6" descr="A portrait of a person&#10;&#10;Description automatically generated">
            <a:extLst>
              <a:ext uri="{FF2B5EF4-FFF2-40B4-BE49-F238E27FC236}">
                <a16:creationId xmlns:a16="http://schemas.microsoft.com/office/drawing/2014/main" id="{780ED868-5316-793C-A1CC-9F80B077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75" y="1150301"/>
            <a:ext cx="3013253" cy="38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D915A4426684093B2B154FB385B6D" ma:contentTypeVersion="14" ma:contentTypeDescription="Create a new document." ma:contentTypeScope="" ma:versionID="5362bfd0ce3ba8fc4973436ea4b69ca5">
  <xsd:schema xmlns:xsd="http://www.w3.org/2001/XMLSchema" xmlns:xs="http://www.w3.org/2001/XMLSchema" xmlns:p="http://schemas.microsoft.com/office/2006/metadata/properties" xmlns:ns2="77a65c41-9590-4c90-9c1c-876fdeca38a7" xmlns:ns3="7e2a97da-8c15-4565-9056-cd6ff258b099" targetNamespace="http://schemas.microsoft.com/office/2006/metadata/properties" ma:root="true" ma:fieldsID="01796bed8b217a17e9164a52fb6714ae" ns2:_="" ns3:_="">
    <xsd:import namespace="77a65c41-9590-4c90-9c1c-876fdeca38a7"/>
    <xsd:import namespace="7e2a97da-8c15-4565-9056-cd6ff258b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65c41-9590-4c90-9c1c-876fdeca3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a97da-8c15-4565-9056-cd6ff258b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2a97da-8c15-4565-9056-cd6ff258b099">
      <UserInfo>
        <DisplayName/>
        <AccountId xsi:nil="true"/>
        <AccountType/>
      </UserInfo>
    </SharedWithUsers>
    <lcf76f155ced4ddcb4097134ff3c332f xmlns="77a65c41-9590-4c90-9c1c-876fdeca38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02FB2-8FBB-4D04-8A50-4078DAEB04D8}"/>
</file>

<file path=customXml/itemProps2.xml><?xml version="1.0" encoding="utf-8"?>
<ds:datastoreItem xmlns:ds="http://schemas.openxmlformats.org/officeDocument/2006/customXml" ds:itemID="{3928BEF5-367E-4C5B-81E4-04B2FC8B9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703B7-6AFC-405E-8552-586ADD90211C}">
  <ds:schemaRefs>
    <ds:schemaRef ds:uri="http://schemas.microsoft.com/office/2006/metadata/properties"/>
    <ds:schemaRef ds:uri="http://schemas.microsoft.com/office/infopath/2007/PartnerControls"/>
    <ds:schemaRef ds:uri="7e2a97da-8c15-4565-9056-cd6ff258b0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206</Words>
  <Application>Microsoft Office PowerPoint</Application>
  <PresentationFormat>Widescreen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Beethoven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Brian Wilson</cp:lastModifiedBy>
  <cp:revision>39</cp:revision>
  <dcterms:created xsi:type="dcterms:W3CDTF">2021-10-04T12:15:27Z</dcterms:created>
  <dcterms:modified xsi:type="dcterms:W3CDTF">2023-01-25T16:05:11Z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0x010100F93D915A4426684093B2B154FB385B6D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