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4" r:id="rId4"/>
    <p:sldMasterId id="2147483731" r:id="rId5"/>
  </p:sldMasterIdLst>
  <p:notesMasterIdLst>
    <p:notesMasterId r:id="rId22"/>
  </p:notesMasterIdLst>
  <p:handoutMasterIdLst>
    <p:handoutMasterId r:id="rId23"/>
  </p:handoutMasterIdLst>
  <p:sldIdLst>
    <p:sldId id="295" r:id="rId6"/>
    <p:sldId id="296" r:id="rId7"/>
    <p:sldId id="307" r:id="rId8"/>
    <p:sldId id="313" r:id="rId9"/>
    <p:sldId id="323" r:id="rId10"/>
    <p:sldId id="314" r:id="rId11"/>
    <p:sldId id="316" r:id="rId12"/>
    <p:sldId id="299" r:id="rId13"/>
    <p:sldId id="300" r:id="rId14"/>
    <p:sldId id="318" r:id="rId15"/>
    <p:sldId id="301" r:id="rId16"/>
    <p:sldId id="324" r:id="rId17"/>
    <p:sldId id="303" r:id="rId18"/>
    <p:sldId id="304" r:id="rId19"/>
    <p:sldId id="305" r:id="rId20"/>
    <p:sldId id="30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79" userDrawn="1">
          <p15:clr>
            <a:srgbClr val="A4A3A4"/>
          </p15:clr>
        </p15:guide>
        <p15:guide id="3" orient="horz" pos="21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334D"/>
    <a:srgbClr val="000000"/>
    <a:srgbClr val="46355C"/>
    <a:srgbClr val="3F3153"/>
    <a:srgbClr val="3E3276"/>
    <a:srgbClr val="39304C"/>
    <a:srgbClr val="67C4D7"/>
    <a:srgbClr val="FFCC00"/>
    <a:srgbClr val="335475"/>
    <a:srgbClr val="EC68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044BF6-CF43-72C8-A3A8-B2595FA8A576}" v="23" dt="2023-02-08T09:40:09.540"/>
    <p1510:client id="{1BFE7651-5E93-EA1B-D8EF-17E2E03B4F87}" v="2" dt="2023-02-09T12:46:38.024"/>
    <p1510:client id="{77165ED8-7415-8C5C-8985-7EEF1A9929BC}" v="88" dt="2023-02-09T12:45:58.202"/>
    <p1510:client id="{C145947D-B9D0-4FAC-AFB6-911FC590C433}" v="66" dt="2023-02-07T21:29:20.3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8" autoAdjust="0"/>
    <p:restoredTop sz="95033" autoAdjust="0"/>
  </p:normalViewPr>
  <p:slideViewPr>
    <p:cSldViewPr snapToGrid="0" snapToObjects="1">
      <p:cViewPr varScale="1">
        <p:scale>
          <a:sx n="122" d="100"/>
          <a:sy n="122" d="100"/>
        </p:scale>
        <p:origin x="701" y="72"/>
      </p:cViewPr>
      <p:guideLst>
        <p:guide pos="279"/>
        <p:guide orient="horz" pos="21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4080" y="10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walker" userId="S::megwalker_theperfectword.ie#ext#@folens.onmicrosoft.com::b49082ec-1c0d-4a1a-b6d6-75a14ede43ea" providerId="AD" clId="Web-{77165ED8-7415-8C5C-8985-7EEF1A9929BC}"/>
    <pc:docChg chg="modSld">
      <pc:chgData name="megwalker" userId="S::megwalker_theperfectword.ie#ext#@folens.onmicrosoft.com::b49082ec-1c0d-4a1a-b6d6-75a14ede43ea" providerId="AD" clId="Web-{77165ED8-7415-8C5C-8985-7EEF1A9929BC}" dt="2023-02-09T12:45:58.202" v="93" actId="1076"/>
      <pc:docMkLst>
        <pc:docMk/>
      </pc:docMkLst>
      <pc:sldChg chg="modSp">
        <pc:chgData name="megwalker" userId="S::megwalker_theperfectword.ie#ext#@folens.onmicrosoft.com::b49082ec-1c0d-4a1a-b6d6-75a14ede43ea" providerId="AD" clId="Web-{77165ED8-7415-8C5C-8985-7EEF1A9929BC}" dt="2023-02-09T12:39:29.753" v="2" actId="20577"/>
        <pc:sldMkLst>
          <pc:docMk/>
          <pc:sldMk cId="1598184398" sldId="295"/>
        </pc:sldMkLst>
        <pc:spChg chg="mod">
          <ac:chgData name="megwalker" userId="S::megwalker_theperfectword.ie#ext#@folens.onmicrosoft.com::b49082ec-1c0d-4a1a-b6d6-75a14ede43ea" providerId="AD" clId="Web-{77165ED8-7415-8C5C-8985-7EEF1A9929BC}" dt="2023-02-09T12:38:56.580" v="0" actId="20577"/>
          <ac:spMkLst>
            <pc:docMk/>
            <pc:sldMk cId="1598184398" sldId="295"/>
            <ac:spMk id="2" creationId="{165656E6-144A-EB51-1FC5-FE8B203DC339}"/>
          </ac:spMkLst>
        </pc:spChg>
        <pc:spChg chg="mod">
          <ac:chgData name="megwalker" userId="S::megwalker_theperfectword.ie#ext#@folens.onmicrosoft.com::b49082ec-1c0d-4a1a-b6d6-75a14ede43ea" providerId="AD" clId="Web-{77165ED8-7415-8C5C-8985-7EEF1A9929BC}" dt="2023-02-09T12:39:29.753" v="2" actId="20577"/>
          <ac:spMkLst>
            <pc:docMk/>
            <pc:sldMk cId="1598184398" sldId="295"/>
            <ac:spMk id="3" creationId="{B1D21CE4-4363-CEAC-0D69-E624FB5E35B5}"/>
          </ac:spMkLst>
        </pc:spChg>
      </pc:sldChg>
      <pc:sldChg chg="modSp">
        <pc:chgData name="megwalker" userId="S::megwalker_theperfectword.ie#ext#@folens.onmicrosoft.com::b49082ec-1c0d-4a1a-b6d6-75a14ede43ea" providerId="AD" clId="Web-{77165ED8-7415-8C5C-8985-7EEF1A9929BC}" dt="2023-02-09T12:40:44.958" v="11" actId="20577"/>
        <pc:sldMkLst>
          <pc:docMk/>
          <pc:sldMk cId="2433853991" sldId="300"/>
        </pc:sldMkLst>
        <pc:spChg chg="mod">
          <ac:chgData name="megwalker" userId="S::megwalker_theperfectword.ie#ext#@folens.onmicrosoft.com::b49082ec-1c0d-4a1a-b6d6-75a14ede43ea" providerId="AD" clId="Web-{77165ED8-7415-8C5C-8985-7EEF1A9929BC}" dt="2023-02-09T12:40:44.958" v="11" actId="20577"/>
          <ac:spMkLst>
            <pc:docMk/>
            <pc:sldMk cId="2433853991" sldId="300"/>
            <ac:spMk id="2" creationId="{E218BEFA-0FDF-69CE-EC1A-F8FD5794E9AF}"/>
          </ac:spMkLst>
        </pc:spChg>
      </pc:sldChg>
      <pc:sldChg chg="modSp">
        <pc:chgData name="megwalker" userId="S::megwalker_theperfectword.ie#ext#@folens.onmicrosoft.com::b49082ec-1c0d-4a1a-b6d6-75a14ede43ea" providerId="AD" clId="Web-{77165ED8-7415-8C5C-8985-7EEF1A9929BC}" dt="2023-02-09T12:44:41.981" v="83" actId="20577"/>
        <pc:sldMkLst>
          <pc:docMk/>
          <pc:sldMk cId="344583552" sldId="301"/>
        </pc:sldMkLst>
        <pc:spChg chg="mod">
          <ac:chgData name="megwalker" userId="S::megwalker_theperfectword.ie#ext#@folens.onmicrosoft.com::b49082ec-1c0d-4a1a-b6d6-75a14ede43ea" providerId="AD" clId="Web-{77165ED8-7415-8C5C-8985-7EEF1A9929BC}" dt="2023-02-09T12:41:01.850" v="13" actId="20577"/>
          <ac:spMkLst>
            <pc:docMk/>
            <pc:sldMk cId="344583552" sldId="301"/>
            <ac:spMk id="2" creationId="{AB9787BC-64F9-8F95-CA84-9CC669BCDCFC}"/>
          </ac:spMkLst>
        </pc:spChg>
        <pc:spChg chg="mod">
          <ac:chgData name="megwalker" userId="S::megwalker_theperfectword.ie#ext#@folens.onmicrosoft.com::b49082ec-1c0d-4a1a-b6d6-75a14ede43ea" providerId="AD" clId="Web-{77165ED8-7415-8C5C-8985-7EEF1A9929BC}" dt="2023-02-09T12:41:53.086" v="62" actId="20577"/>
          <ac:spMkLst>
            <pc:docMk/>
            <pc:sldMk cId="344583552" sldId="301"/>
            <ac:spMk id="9" creationId="{596B0BA9-8F98-F3C6-A49C-0E221D7CFF9D}"/>
          </ac:spMkLst>
        </pc:spChg>
        <pc:spChg chg="mod">
          <ac:chgData name="megwalker" userId="S::megwalker_theperfectword.ie#ext#@folens.onmicrosoft.com::b49082ec-1c0d-4a1a-b6d6-75a14ede43ea" providerId="AD" clId="Web-{77165ED8-7415-8C5C-8985-7EEF1A9929BC}" dt="2023-02-09T12:41:53.101" v="63" actId="20577"/>
          <ac:spMkLst>
            <pc:docMk/>
            <pc:sldMk cId="344583552" sldId="301"/>
            <ac:spMk id="10" creationId="{B5ED2C24-229F-D73F-EEDF-54D3582E9E8B}"/>
          </ac:spMkLst>
        </pc:spChg>
        <pc:spChg chg="mod">
          <ac:chgData name="megwalker" userId="S::megwalker_theperfectword.ie#ext#@folens.onmicrosoft.com::b49082ec-1c0d-4a1a-b6d6-75a14ede43ea" providerId="AD" clId="Web-{77165ED8-7415-8C5C-8985-7EEF1A9929BC}" dt="2023-02-09T12:41:53.117" v="64" actId="20577"/>
          <ac:spMkLst>
            <pc:docMk/>
            <pc:sldMk cId="344583552" sldId="301"/>
            <ac:spMk id="11" creationId="{BF5CA48A-1809-15E8-21FC-73001B128A17}"/>
          </ac:spMkLst>
        </pc:spChg>
        <pc:spChg chg="mod">
          <ac:chgData name="megwalker" userId="S::megwalker_theperfectword.ie#ext#@folens.onmicrosoft.com::b49082ec-1c0d-4a1a-b6d6-75a14ede43ea" providerId="AD" clId="Web-{77165ED8-7415-8C5C-8985-7EEF1A9929BC}" dt="2023-02-09T12:41:53.148" v="65" actId="20577"/>
          <ac:spMkLst>
            <pc:docMk/>
            <pc:sldMk cId="344583552" sldId="301"/>
            <ac:spMk id="12" creationId="{6ED16AD5-5AE8-532C-2BFC-00604CFEF58D}"/>
          </ac:spMkLst>
        </pc:spChg>
        <pc:spChg chg="mod">
          <ac:chgData name="megwalker" userId="S::megwalker_theperfectword.ie#ext#@folens.onmicrosoft.com::b49082ec-1c0d-4a1a-b6d6-75a14ede43ea" providerId="AD" clId="Web-{77165ED8-7415-8C5C-8985-7EEF1A9929BC}" dt="2023-02-09T12:41:53.164" v="66" actId="20577"/>
          <ac:spMkLst>
            <pc:docMk/>
            <pc:sldMk cId="344583552" sldId="301"/>
            <ac:spMk id="13" creationId="{A0122835-2546-7FDC-A0D7-9F13957AF1BC}"/>
          </ac:spMkLst>
        </pc:spChg>
        <pc:spChg chg="mod">
          <ac:chgData name="megwalker" userId="S::megwalker_theperfectword.ie#ext#@folens.onmicrosoft.com::b49082ec-1c0d-4a1a-b6d6-75a14ede43ea" providerId="AD" clId="Web-{77165ED8-7415-8C5C-8985-7EEF1A9929BC}" dt="2023-02-09T12:41:53.179" v="67" actId="20577"/>
          <ac:spMkLst>
            <pc:docMk/>
            <pc:sldMk cId="344583552" sldId="301"/>
            <ac:spMk id="14" creationId="{A6A4913C-9E96-BFDD-457A-76E602B8C53B}"/>
          </ac:spMkLst>
        </pc:spChg>
        <pc:spChg chg="mod">
          <ac:chgData name="megwalker" userId="S::megwalker_theperfectword.ie#ext#@folens.onmicrosoft.com::b49082ec-1c0d-4a1a-b6d6-75a14ede43ea" providerId="AD" clId="Web-{77165ED8-7415-8C5C-8985-7EEF1A9929BC}" dt="2023-02-09T12:43:48.245" v="74" actId="1076"/>
          <ac:spMkLst>
            <pc:docMk/>
            <pc:sldMk cId="344583552" sldId="301"/>
            <ac:spMk id="15" creationId="{61624ED6-2E9C-E2D3-F81C-DBD5A9BABEF4}"/>
          </ac:spMkLst>
        </pc:spChg>
        <pc:spChg chg="mod">
          <ac:chgData name="megwalker" userId="S::megwalker_theperfectword.ie#ext#@folens.onmicrosoft.com::b49082ec-1c0d-4a1a-b6d6-75a14ede43ea" providerId="AD" clId="Web-{77165ED8-7415-8C5C-8985-7EEF1A9929BC}" dt="2023-02-09T12:43:53.652" v="76" actId="1076"/>
          <ac:spMkLst>
            <pc:docMk/>
            <pc:sldMk cId="344583552" sldId="301"/>
            <ac:spMk id="16" creationId="{CB0C2882-0A8E-3B05-AD12-83F0A76BA350}"/>
          </ac:spMkLst>
        </pc:spChg>
        <pc:spChg chg="mod">
          <ac:chgData name="megwalker" userId="S::megwalker_theperfectword.ie#ext#@folens.onmicrosoft.com::b49082ec-1c0d-4a1a-b6d6-75a14ede43ea" providerId="AD" clId="Web-{77165ED8-7415-8C5C-8985-7EEF1A9929BC}" dt="2023-02-09T12:41:53.242" v="70" actId="20577"/>
          <ac:spMkLst>
            <pc:docMk/>
            <pc:sldMk cId="344583552" sldId="301"/>
            <ac:spMk id="17" creationId="{98BACB66-8678-3A33-BE24-FBBF46F77595}"/>
          </ac:spMkLst>
        </pc:spChg>
        <pc:spChg chg="mod">
          <ac:chgData name="megwalker" userId="S::megwalker_theperfectword.ie#ext#@folens.onmicrosoft.com::b49082ec-1c0d-4a1a-b6d6-75a14ede43ea" providerId="AD" clId="Web-{77165ED8-7415-8C5C-8985-7EEF1A9929BC}" dt="2023-02-09T12:41:53.257" v="71" actId="20577"/>
          <ac:spMkLst>
            <pc:docMk/>
            <pc:sldMk cId="344583552" sldId="301"/>
            <ac:spMk id="18" creationId="{BA949368-DE75-EC79-11CA-757E288BF8E4}"/>
          </ac:spMkLst>
        </pc:spChg>
        <pc:spChg chg="mod">
          <ac:chgData name="megwalker" userId="S::megwalker_theperfectword.ie#ext#@folens.onmicrosoft.com::b49082ec-1c0d-4a1a-b6d6-75a14ede43ea" providerId="AD" clId="Web-{77165ED8-7415-8C5C-8985-7EEF1A9929BC}" dt="2023-02-09T12:41:53.289" v="72" actId="20577"/>
          <ac:spMkLst>
            <pc:docMk/>
            <pc:sldMk cId="344583552" sldId="301"/>
            <ac:spMk id="19" creationId="{AE8A0DDD-30BF-4C63-1455-0393211CD015}"/>
          </ac:spMkLst>
        </pc:spChg>
        <pc:spChg chg="mod">
          <ac:chgData name="megwalker" userId="S::megwalker_theperfectword.ie#ext#@folens.onmicrosoft.com::b49082ec-1c0d-4a1a-b6d6-75a14ede43ea" providerId="AD" clId="Web-{77165ED8-7415-8C5C-8985-7EEF1A9929BC}" dt="2023-02-09T12:41:53.304" v="73" actId="20577"/>
          <ac:spMkLst>
            <pc:docMk/>
            <pc:sldMk cId="344583552" sldId="301"/>
            <ac:spMk id="20" creationId="{45FD9AD0-FD69-0C84-66F1-B38A41344600}"/>
          </ac:spMkLst>
        </pc:spChg>
        <pc:graphicFrameChg chg="modGraphic">
          <ac:chgData name="megwalker" userId="S::megwalker_theperfectword.ie#ext#@folens.onmicrosoft.com::b49082ec-1c0d-4a1a-b6d6-75a14ede43ea" providerId="AD" clId="Web-{77165ED8-7415-8C5C-8985-7EEF1A9929BC}" dt="2023-02-09T12:44:41.981" v="83" actId="20577"/>
          <ac:graphicFrameMkLst>
            <pc:docMk/>
            <pc:sldMk cId="344583552" sldId="301"/>
            <ac:graphicFrameMk id="4" creationId="{B21C34A2-726E-96EC-04FD-4AE300878142}"/>
          </ac:graphicFrameMkLst>
        </pc:graphicFrameChg>
      </pc:sldChg>
      <pc:sldChg chg="modSp">
        <pc:chgData name="megwalker" userId="S::megwalker_theperfectword.ie#ext#@folens.onmicrosoft.com::b49082ec-1c0d-4a1a-b6d6-75a14ede43ea" providerId="AD" clId="Web-{77165ED8-7415-8C5C-8985-7EEF1A9929BC}" dt="2023-02-09T12:45:58.202" v="93" actId="1076"/>
        <pc:sldMkLst>
          <pc:docMk/>
          <pc:sldMk cId="1626051912" sldId="302"/>
        </pc:sldMkLst>
        <pc:spChg chg="mod">
          <ac:chgData name="megwalker" userId="S::megwalker_theperfectword.ie#ext#@folens.onmicrosoft.com::b49082ec-1c0d-4a1a-b6d6-75a14ede43ea" providerId="AD" clId="Web-{77165ED8-7415-8C5C-8985-7EEF1A9929BC}" dt="2023-02-09T12:45:41.764" v="88" actId="20577"/>
          <ac:spMkLst>
            <pc:docMk/>
            <pc:sldMk cId="1626051912" sldId="302"/>
            <ac:spMk id="2" creationId="{69EEA757-DF4C-B161-80EB-5A8F2F48367E}"/>
          </ac:spMkLst>
        </pc:spChg>
        <pc:picChg chg="mod">
          <ac:chgData name="megwalker" userId="S::megwalker_theperfectword.ie#ext#@folens.onmicrosoft.com::b49082ec-1c0d-4a1a-b6d6-75a14ede43ea" providerId="AD" clId="Web-{77165ED8-7415-8C5C-8985-7EEF1A9929BC}" dt="2023-02-09T12:45:58.202" v="93" actId="1076"/>
          <ac:picMkLst>
            <pc:docMk/>
            <pc:sldMk cId="1626051912" sldId="302"/>
            <ac:picMk id="5" creationId="{31CF246C-7CBA-D90B-1956-D1B1709C3DD6}"/>
          </ac:picMkLst>
        </pc:picChg>
        <pc:picChg chg="mod">
          <ac:chgData name="megwalker" userId="S::megwalker_theperfectword.ie#ext#@folens.onmicrosoft.com::b49082ec-1c0d-4a1a-b6d6-75a14ede43ea" providerId="AD" clId="Web-{77165ED8-7415-8C5C-8985-7EEF1A9929BC}" dt="2023-02-09T12:45:50.108" v="90"/>
          <ac:picMkLst>
            <pc:docMk/>
            <pc:sldMk cId="1626051912" sldId="302"/>
            <ac:picMk id="7" creationId="{B2EABC35-C6DB-0C62-67A7-B2FAE0DEBC5D}"/>
          </ac:picMkLst>
        </pc:picChg>
        <pc:picChg chg="mod">
          <ac:chgData name="megwalker" userId="S::megwalker_theperfectword.ie#ext#@folens.onmicrosoft.com::b49082ec-1c0d-4a1a-b6d6-75a14ede43ea" providerId="AD" clId="Web-{77165ED8-7415-8C5C-8985-7EEF1A9929BC}" dt="2023-02-09T12:45:50.108" v="91"/>
          <ac:picMkLst>
            <pc:docMk/>
            <pc:sldMk cId="1626051912" sldId="302"/>
            <ac:picMk id="10" creationId="{95216038-6293-C953-A82E-755C49B67D16}"/>
          </ac:picMkLst>
        </pc:picChg>
        <pc:picChg chg="mod">
          <ac:chgData name="megwalker" userId="S::megwalker_theperfectword.ie#ext#@folens.onmicrosoft.com::b49082ec-1c0d-4a1a-b6d6-75a14ede43ea" providerId="AD" clId="Web-{77165ED8-7415-8C5C-8985-7EEF1A9929BC}" dt="2023-02-09T12:45:50.108" v="92"/>
          <ac:picMkLst>
            <pc:docMk/>
            <pc:sldMk cId="1626051912" sldId="302"/>
            <ac:picMk id="12" creationId="{6DE4D714-91B7-5F07-47BB-16E66A88787B}"/>
          </ac:picMkLst>
        </pc:picChg>
      </pc:sldChg>
      <pc:sldChg chg="modSp">
        <pc:chgData name="megwalker" userId="S::megwalker_theperfectword.ie#ext#@folens.onmicrosoft.com::b49082ec-1c0d-4a1a-b6d6-75a14ede43ea" providerId="AD" clId="Web-{77165ED8-7415-8C5C-8985-7EEF1A9929BC}" dt="2023-02-09T12:45:07.091" v="85" actId="20577"/>
        <pc:sldMkLst>
          <pc:docMk/>
          <pc:sldMk cId="678771891" sldId="303"/>
        </pc:sldMkLst>
        <pc:spChg chg="mod">
          <ac:chgData name="megwalker" userId="S::megwalker_theperfectword.ie#ext#@folens.onmicrosoft.com::b49082ec-1c0d-4a1a-b6d6-75a14ede43ea" providerId="AD" clId="Web-{77165ED8-7415-8C5C-8985-7EEF1A9929BC}" dt="2023-02-09T12:45:07.091" v="85" actId="20577"/>
          <ac:spMkLst>
            <pc:docMk/>
            <pc:sldMk cId="678771891" sldId="303"/>
            <ac:spMk id="2" creationId="{BA7FE81C-27F1-4452-5C16-14DD787F31B3}"/>
          </ac:spMkLst>
        </pc:spChg>
      </pc:sldChg>
      <pc:sldChg chg="modSp">
        <pc:chgData name="megwalker" userId="S::megwalker_theperfectword.ie#ext#@folens.onmicrosoft.com::b49082ec-1c0d-4a1a-b6d6-75a14ede43ea" providerId="AD" clId="Web-{77165ED8-7415-8C5C-8985-7EEF1A9929BC}" dt="2023-02-09T12:45:13.576" v="86" actId="20577"/>
        <pc:sldMkLst>
          <pc:docMk/>
          <pc:sldMk cId="1167947272" sldId="304"/>
        </pc:sldMkLst>
        <pc:spChg chg="mod">
          <ac:chgData name="megwalker" userId="S::megwalker_theperfectword.ie#ext#@folens.onmicrosoft.com::b49082ec-1c0d-4a1a-b6d6-75a14ede43ea" providerId="AD" clId="Web-{77165ED8-7415-8C5C-8985-7EEF1A9929BC}" dt="2023-02-09T12:45:13.576" v="86" actId="20577"/>
          <ac:spMkLst>
            <pc:docMk/>
            <pc:sldMk cId="1167947272" sldId="304"/>
            <ac:spMk id="2" creationId="{9D23D77D-25F2-3369-72B7-4F491F969E41}"/>
          </ac:spMkLst>
        </pc:spChg>
      </pc:sldChg>
      <pc:sldChg chg="modSp">
        <pc:chgData name="megwalker" userId="S::megwalker_theperfectword.ie#ext#@folens.onmicrosoft.com::b49082ec-1c0d-4a1a-b6d6-75a14ede43ea" providerId="AD" clId="Web-{77165ED8-7415-8C5C-8985-7EEF1A9929BC}" dt="2023-02-09T12:45:21.561" v="87" actId="20577"/>
        <pc:sldMkLst>
          <pc:docMk/>
          <pc:sldMk cId="3062086603" sldId="305"/>
        </pc:sldMkLst>
        <pc:spChg chg="mod">
          <ac:chgData name="megwalker" userId="S::megwalker_theperfectword.ie#ext#@folens.onmicrosoft.com::b49082ec-1c0d-4a1a-b6d6-75a14ede43ea" providerId="AD" clId="Web-{77165ED8-7415-8C5C-8985-7EEF1A9929BC}" dt="2023-02-09T12:45:21.561" v="87" actId="20577"/>
          <ac:spMkLst>
            <pc:docMk/>
            <pc:sldMk cId="3062086603" sldId="305"/>
            <ac:spMk id="2" creationId="{E8E424EF-73D9-BC72-9811-B88140580FB6}"/>
          </ac:spMkLst>
        </pc:spChg>
      </pc:sldChg>
      <pc:sldChg chg="modSp">
        <pc:chgData name="megwalker" userId="S::megwalker_theperfectword.ie#ext#@folens.onmicrosoft.com::b49082ec-1c0d-4a1a-b6d6-75a14ede43ea" providerId="AD" clId="Web-{77165ED8-7415-8C5C-8985-7EEF1A9929BC}" dt="2023-02-09T12:39:42.457" v="3" actId="20577"/>
        <pc:sldMkLst>
          <pc:docMk/>
          <pc:sldMk cId="2601138577" sldId="307"/>
        </pc:sldMkLst>
        <pc:spChg chg="mod">
          <ac:chgData name="megwalker" userId="S::megwalker_theperfectword.ie#ext#@folens.onmicrosoft.com::b49082ec-1c0d-4a1a-b6d6-75a14ede43ea" providerId="AD" clId="Web-{77165ED8-7415-8C5C-8985-7EEF1A9929BC}" dt="2023-02-09T12:39:42.457" v="3" actId="20577"/>
          <ac:spMkLst>
            <pc:docMk/>
            <pc:sldMk cId="2601138577" sldId="307"/>
            <ac:spMk id="6" creationId="{E417734F-0AD1-E6B2-BB01-24FB41DB87C7}"/>
          </ac:spMkLst>
        </pc:spChg>
      </pc:sldChg>
      <pc:sldChg chg="modSp">
        <pc:chgData name="megwalker" userId="S::megwalker_theperfectword.ie#ext#@folens.onmicrosoft.com::b49082ec-1c0d-4a1a-b6d6-75a14ede43ea" providerId="AD" clId="Web-{77165ED8-7415-8C5C-8985-7EEF1A9929BC}" dt="2023-02-09T12:40:10.239" v="6" actId="1076"/>
        <pc:sldMkLst>
          <pc:docMk/>
          <pc:sldMk cId="691298129" sldId="313"/>
        </pc:sldMkLst>
        <pc:spChg chg="mod">
          <ac:chgData name="megwalker" userId="S::megwalker_theperfectword.ie#ext#@folens.onmicrosoft.com::b49082ec-1c0d-4a1a-b6d6-75a14ede43ea" providerId="AD" clId="Web-{77165ED8-7415-8C5C-8985-7EEF1A9929BC}" dt="2023-02-09T12:40:10.239" v="6" actId="1076"/>
          <ac:spMkLst>
            <pc:docMk/>
            <pc:sldMk cId="691298129" sldId="313"/>
            <ac:spMk id="5" creationId="{F3AB08B8-E664-4881-E18C-E6A793009465}"/>
          </ac:spMkLst>
        </pc:spChg>
        <pc:spChg chg="mod">
          <ac:chgData name="megwalker" userId="S::megwalker_theperfectword.ie#ext#@folens.onmicrosoft.com::b49082ec-1c0d-4a1a-b6d6-75a14ede43ea" providerId="AD" clId="Web-{77165ED8-7415-8C5C-8985-7EEF1A9929BC}" dt="2023-02-09T12:39:49.191" v="4" actId="20577"/>
          <ac:spMkLst>
            <pc:docMk/>
            <pc:sldMk cId="691298129" sldId="313"/>
            <ac:spMk id="6" creationId="{E417734F-0AD1-E6B2-BB01-24FB41DB87C7}"/>
          </ac:spMkLst>
        </pc:spChg>
      </pc:sldChg>
      <pc:sldChg chg="modSp">
        <pc:chgData name="megwalker" userId="S::megwalker_theperfectword.ie#ext#@folens.onmicrosoft.com::b49082ec-1c0d-4a1a-b6d6-75a14ede43ea" providerId="AD" clId="Web-{77165ED8-7415-8C5C-8985-7EEF1A9929BC}" dt="2023-02-09T12:40:29.630" v="9" actId="20577"/>
        <pc:sldMkLst>
          <pc:docMk/>
          <pc:sldMk cId="290832911" sldId="314"/>
        </pc:sldMkLst>
        <pc:spChg chg="mod">
          <ac:chgData name="megwalker" userId="S::megwalker_theperfectword.ie#ext#@folens.onmicrosoft.com::b49082ec-1c0d-4a1a-b6d6-75a14ede43ea" providerId="AD" clId="Web-{77165ED8-7415-8C5C-8985-7EEF1A9929BC}" dt="2023-02-09T12:40:29.630" v="9" actId="20577"/>
          <ac:spMkLst>
            <pc:docMk/>
            <pc:sldMk cId="290832911" sldId="314"/>
            <ac:spMk id="7" creationId="{F916BFC4-8EF3-66E7-B16F-E99CF3093B19}"/>
          </ac:spMkLst>
        </pc:spChg>
      </pc:sldChg>
      <pc:sldChg chg="modSp">
        <pc:chgData name="megwalker" userId="S::megwalker_theperfectword.ie#ext#@folens.onmicrosoft.com::b49082ec-1c0d-4a1a-b6d6-75a14ede43ea" providerId="AD" clId="Web-{77165ED8-7415-8C5C-8985-7EEF1A9929BC}" dt="2023-02-09T12:40:35.005" v="10" actId="20577"/>
        <pc:sldMkLst>
          <pc:docMk/>
          <pc:sldMk cId="2573894923" sldId="316"/>
        </pc:sldMkLst>
        <pc:spChg chg="mod">
          <ac:chgData name="megwalker" userId="S::megwalker_theperfectword.ie#ext#@folens.onmicrosoft.com::b49082ec-1c0d-4a1a-b6d6-75a14ede43ea" providerId="AD" clId="Web-{77165ED8-7415-8C5C-8985-7EEF1A9929BC}" dt="2023-02-09T12:40:35.005" v="10" actId="20577"/>
          <ac:spMkLst>
            <pc:docMk/>
            <pc:sldMk cId="2573894923" sldId="316"/>
            <ac:spMk id="2" creationId="{603C1556-2068-A6AA-F2B2-CB7BF63DB4C3}"/>
          </ac:spMkLst>
        </pc:spChg>
      </pc:sldChg>
      <pc:sldChg chg="modSp">
        <pc:chgData name="megwalker" userId="S::megwalker_theperfectword.ie#ext#@folens.onmicrosoft.com::b49082ec-1c0d-4a1a-b6d6-75a14ede43ea" providerId="AD" clId="Web-{77165ED8-7415-8C5C-8985-7EEF1A9929BC}" dt="2023-02-09T12:40:50.834" v="12" actId="20577"/>
        <pc:sldMkLst>
          <pc:docMk/>
          <pc:sldMk cId="1992750728" sldId="318"/>
        </pc:sldMkLst>
        <pc:spChg chg="mod">
          <ac:chgData name="megwalker" userId="S::megwalker_theperfectword.ie#ext#@folens.onmicrosoft.com::b49082ec-1c0d-4a1a-b6d6-75a14ede43ea" providerId="AD" clId="Web-{77165ED8-7415-8C5C-8985-7EEF1A9929BC}" dt="2023-02-09T12:40:50.834" v="12" actId="20577"/>
          <ac:spMkLst>
            <pc:docMk/>
            <pc:sldMk cId="1992750728" sldId="318"/>
            <ac:spMk id="2" creationId="{E218BEFA-0FDF-69CE-EC1A-F8FD5794E9AF}"/>
          </ac:spMkLst>
        </pc:spChg>
      </pc:sldChg>
      <pc:sldChg chg="modSp">
        <pc:chgData name="megwalker" userId="S::megwalker_theperfectword.ie#ext#@folens.onmicrosoft.com::b49082ec-1c0d-4a1a-b6d6-75a14ede43ea" providerId="AD" clId="Web-{77165ED8-7415-8C5C-8985-7EEF1A9929BC}" dt="2023-02-09T12:40:17.630" v="7" actId="20577"/>
        <pc:sldMkLst>
          <pc:docMk/>
          <pc:sldMk cId="477874040" sldId="323"/>
        </pc:sldMkLst>
        <pc:spChg chg="mod">
          <ac:chgData name="megwalker" userId="S::megwalker_theperfectword.ie#ext#@folens.onmicrosoft.com::b49082ec-1c0d-4a1a-b6d6-75a14ede43ea" providerId="AD" clId="Web-{77165ED8-7415-8C5C-8985-7EEF1A9929BC}" dt="2023-02-09T12:40:17.630" v="7" actId="20577"/>
          <ac:spMkLst>
            <pc:docMk/>
            <pc:sldMk cId="477874040" sldId="323"/>
            <ac:spMk id="6" creationId="{E417734F-0AD1-E6B2-BB01-24FB41DB87C7}"/>
          </ac:spMkLst>
        </pc:spChg>
      </pc:sldChg>
      <pc:sldChg chg="modSp">
        <pc:chgData name="megwalker" userId="S::megwalker_theperfectword.ie#ext#@folens.onmicrosoft.com::b49082ec-1c0d-4a1a-b6d6-75a14ede43ea" providerId="AD" clId="Web-{77165ED8-7415-8C5C-8985-7EEF1A9929BC}" dt="2023-02-09T12:45:00.232" v="84" actId="20577"/>
        <pc:sldMkLst>
          <pc:docMk/>
          <pc:sldMk cId="2151601733" sldId="324"/>
        </pc:sldMkLst>
        <pc:spChg chg="mod">
          <ac:chgData name="megwalker" userId="S::megwalker_theperfectword.ie#ext#@folens.onmicrosoft.com::b49082ec-1c0d-4a1a-b6d6-75a14ede43ea" providerId="AD" clId="Web-{77165ED8-7415-8C5C-8985-7EEF1A9929BC}" dt="2023-02-09T12:45:00.232" v="84" actId="20577"/>
          <ac:spMkLst>
            <pc:docMk/>
            <pc:sldMk cId="2151601733" sldId="324"/>
            <ac:spMk id="2" creationId="{E218BEFA-0FDF-69CE-EC1A-F8FD5794E9AF}"/>
          </ac:spMkLst>
        </pc:spChg>
      </pc:sldChg>
    </pc:docChg>
  </pc:docChgLst>
  <pc:docChgLst>
    <pc:chgData name="megwalker" userId="S::megwalker_theperfectword.ie#ext#@folens.onmicrosoft.com::b49082ec-1c0d-4a1a-b6d6-75a14ede43ea" providerId="AD" clId="Web-{0F044BF6-CF43-72C8-A3A8-B2595FA8A576}"/>
    <pc:docChg chg="modSld">
      <pc:chgData name="megwalker" userId="S::megwalker_theperfectword.ie#ext#@folens.onmicrosoft.com::b49082ec-1c0d-4a1a-b6d6-75a14ede43ea" providerId="AD" clId="Web-{0F044BF6-CF43-72C8-A3A8-B2595FA8A576}" dt="2023-02-08T09:40:09.540" v="21"/>
      <pc:docMkLst>
        <pc:docMk/>
      </pc:docMkLst>
      <pc:sldChg chg="modSp">
        <pc:chgData name="megwalker" userId="S::megwalker_theperfectword.ie#ext#@folens.onmicrosoft.com::b49082ec-1c0d-4a1a-b6d6-75a14ede43ea" providerId="AD" clId="Web-{0F044BF6-CF43-72C8-A3A8-B2595FA8A576}" dt="2023-02-08T09:40:09.540" v="21"/>
        <pc:sldMkLst>
          <pc:docMk/>
          <pc:sldMk cId="344583552" sldId="301"/>
        </pc:sldMkLst>
        <pc:spChg chg="mod">
          <ac:chgData name="megwalker" userId="S::megwalker_theperfectword.ie#ext#@folens.onmicrosoft.com::b49082ec-1c0d-4a1a-b6d6-75a14ede43ea" providerId="AD" clId="Web-{0F044BF6-CF43-72C8-A3A8-B2595FA8A576}" dt="2023-02-08T09:40:09.540" v="21"/>
          <ac:spMkLst>
            <pc:docMk/>
            <pc:sldMk cId="344583552" sldId="301"/>
            <ac:spMk id="9" creationId="{596B0BA9-8F98-F3C6-A49C-0E221D7CFF9D}"/>
          </ac:spMkLst>
        </pc:spChg>
        <pc:spChg chg="mod">
          <ac:chgData name="megwalker" userId="S::megwalker_theperfectword.ie#ext#@folens.onmicrosoft.com::b49082ec-1c0d-4a1a-b6d6-75a14ede43ea" providerId="AD" clId="Web-{0F044BF6-CF43-72C8-A3A8-B2595FA8A576}" dt="2023-02-08T09:40:09.540" v="20"/>
          <ac:spMkLst>
            <pc:docMk/>
            <pc:sldMk cId="344583552" sldId="301"/>
            <ac:spMk id="10" creationId="{B5ED2C24-229F-D73F-EEDF-54D3582E9E8B}"/>
          </ac:spMkLst>
        </pc:spChg>
        <pc:spChg chg="mod">
          <ac:chgData name="megwalker" userId="S::megwalker_theperfectword.ie#ext#@folens.onmicrosoft.com::b49082ec-1c0d-4a1a-b6d6-75a14ede43ea" providerId="AD" clId="Web-{0F044BF6-CF43-72C8-A3A8-B2595FA8A576}" dt="2023-02-08T09:40:09.540" v="19"/>
          <ac:spMkLst>
            <pc:docMk/>
            <pc:sldMk cId="344583552" sldId="301"/>
            <ac:spMk id="11" creationId="{BF5CA48A-1809-15E8-21FC-73001B128A17}"/>
          </ac:spMkLst>
        </pc:spChg>
        <pc:spChg chg="mod">
          <ac:chgData name="megwalker" userId="S::megwalker_theperfectword.ie#ext#@folens.onmicrosoft.com::b49082ec-1c0d-4a1a-b6d6-75a14ede43ea" providerId="AD" clId="Web-{0F044BF6-CF43-72C8-A3A8-B2595FA8A576}" dt="2023-02-08T09:40:09.540" v="18"/>
          <ac:spMkLst>
            <pc:docMk/>
            <pc:sldMk cId="344583552" sldId="301"/>
            <ac:spMk id="13" creationId="{A0122835-2546-7FDC-A0D7-9F13957AF1BC}"/>
          </ac:spMkLst>
        </pc:spChg>
        <pc:spChg chg="mod">
          <ac:chgData name="megwalker" userId="S::megwalker_theperfectword.ie#ext#@folens.onmicrosoft.com::b49082ec-1c0d-4a1a-b6d6-75a14ede43ea" providerId="AD" clId="Web-{0F044BF6-CF43-72C8-A3A8-B2595FA8A576}" dt="2023-02-08T09:40:09.540" v="17"/>
          <ac:spMkLst>
            <pc:docMk/>
            <pc:sldMk cId="344583552" sldId="301"/>
            <ac:spMk id="14" creationId="{A6A4913C-9E96-BFDD-457A-76E602B8C53B}"/>
          </ac:spMkLst>
        </pc:spChg>
        <pc:spChg chg="mod">
          <ac:chgData name="megwalker" userId="S::megwalker_theperfectword.ie#ext#@folens.onmicrosoft.com::b49082ec-1c0d-4a1a-b6d6-75a14ede43ea" providerId="AD" clId="Web-{0F044BF6-CF43-72C8-A3A8-B2595FA8A576}" dt="2023-02-08T09:40:09.540" v="16"/>
          <ac:spMkLst>
            <pc:docMk/>
            <pc:sldMk cId="344583552" sldId="301"/>
            <ac:spMk id="15" creationId="{61624ED6-2E9C-E2D3-F81C-DBD5A9BABEF4}"/>
          </ac:spMkLst>
        </pc:spChg>
        <pc:spChg chg="mod">
          <ac:chgData name="megwalker" userId="S::megwalker_theperfectword.ie#ext#@folens.onmicrosoft.com::b49082ec-1c0d-4a1a-b6d6-75a14ede43ea" providerId="AD" clId="Web-{0F044BF6-CF43-72C8-A3A8-B2595FA8A576}" dt="2023-02-08T09:40:09.540" v="15"/>
          <ac:spMkLst>
            <pc:docMk/>
            <pc:sldMk cId="344583552" sldId="301"/>
            <ac:spMk id="16" creationId="{CB0C2882-0A8E-3B05-AD12-83F0A76BA350}"/>
          </ac:spMkLst>
        </pc:spChg>
        <pc:spChg chg="mod">
          <ac:chgData name="megwalker" userId="S::megwalker_theperfectword.ie#ext#@folens.onmicrosoft.com::b49082ec-1c0d-4a1a-b6d6-75a14ede43ea" providerId="AD" clId="Web-{0F044BF6-CF43-72C8-A3A8-B2595FA8A576}" dt="2023-02-08T09:40:09.540" v="14"/>
          <ac:spMkLst>
            <pc:docMk/>
            <pc:sldMk cId="344583552" sldId="301"/>
            <ac:spMk id="17" creationId="{98BACB66-8678-3A33-BE24-FBBF46F77595}"/>
          </ac:spMkLst>
        </pc:spChg>
        <pc:spChg chg="mod">
          <ac:chgData name="megwalker" userId="S::megwalker_theperfectword.ie#ext#@folens.onmicrosoft.com::b49082ec-1c0d-4a1a-b6d6-75a14ede43ea" providerId="AD" clId="Web-{0F044BF6-CF43-72C8-A3A8-B2595FA8A576}" dt="2023-02-08T09:40:09.540" v="13"/>
          <ac:spMkLst>
            <pc:docMk/>
            <pc:sldMk cId="344583552" sldId="301"/>
            <ac:spMk id="18" creationId="{BA949368-DE75-EC79-11CA-757E288BF8E4}"/>
          </ac:spMkLst>
        </pc:spChg>
        <pc:spChg chg="mod">
          <ac:chgData name="megwalker" userId="S::megwalker_theperfectword.ie#ext#@folens.onmicrosoft.com::b49082ec-1c0d-4a1a-b6d6-75a14ede43ea" providerId="AD" clId="Web-{0F044BF6-CF43-72C8-A3A8-B2595FA8A576}" dt="2023-02-08T09:40:09.540" v="12"/>
          <ac:spMkLst>
            <pc:docMk/>
            <pc:sldMk cId="344583552" sldId="301"/>
            <ac:spMk id="19" creationId="{AE8A0DDD-30BF-4C63-1455-0393211CD015}"/>
          </ac:spMkLst>
        </pc:spChg>
        <pc:spChg chg="mod">
          <ac:chgData name="megwalker" userId="S::megwalker_theperfectword.ie#ext#@folens.onmicrosoft.com::b49082ec-1c0d-4a1a-b6d6-75a14ede43ea" providerId="AD" clId="Web-{0F044BF6-CF43-72C8-A3A8-B2595FA8A576}" dt="2023-02-08T09:40:09.540" v="11"/>
          <ac:spMkLst>
            <pc:docMk/>
            <pc:sldMk cId="344583552" sldId="301"/>
            <ac:spMk id="20" creationId="{45FD9AD0-FD69-0C84-66F1-B38A41344600}"/>
          </ac:spMkLst>
        </pc:spChg>
      </pc:sldChg>
    </pc:docChg>
  </pc:docChgLst>
  <pc:docChgLst>
    <pc:chgData name="megwalker" userId="S::megwalker_theperfectword.ie#ext#@folens.onmicrosoft.com::b49082ec-1c0d-4a1a-b6d6-75a14ede43ea" providerId="AD" clId="Web-{1BFE7651-5E93-EA1B-D8EF-17E2E03B4F87}"/>
    <pc:docChg chg="modSld">
      <pc:chgData name="megwalker" userId="S::megwalker_theperfectword.ie#ext#@folens.onmicrosoft.com::b49082ec-1c0d-4a1a-b6d6-75a14ede43ea" providerId="AD" clId="Web-{1BFE7651-5E93-EA1B-D8EF-17E2E03B4F87}" dt="2023-02-09T12:46:37.993" v="0" actId="20577"/>
      <pc:docMkLst>
        <pc:docMk/>
      </pc:docMkLst>
      <pc:sldChg chg="modSp">
        <pc:chgData name="megwalker" userId="S::megwalker_theperfectword.ie#ext#@folens.onmicrosoft.com::b49082ec-1c0d-4a1a-b6d6-75a14ede43ea" providerId="AD" clId="Web-{1BFE7651-5E93-EA1B-D8EF-17E2E03B4F87}" dt="2023-02-09T12:46:37.993" v="0" actId="20577"/>
        <pc:sldMkLst>
          <pc:docMk/>
          <pc:sldMk cId="4276329923" sldId="296"/>
        </pc:sldMkLst>
        <pc:spChg chg="mod">
          <ac:chgData name="megwalker" userId="S::megwalker_theperfectword.ie#ext#@folens.onmicrosoft.com::b49082ec-1c0d-4a1a-b6d6-75a14ede43ea" providerId="AD" clId="Web-{1BFE7651-5E93-EA1B-D8EF-17E2E03B4F87}" dt="2023-02-09T12:46:37.993" v="0" actId="20577"/>
          <ac:spMkLst>
            <pc:docMk/>
            <pc:sldMk cId="4276329923" sldId="296"/>
            <ac:spMk id="2" creationId="{2D973024-0061-F052-2DB8-B0AAFB5C191E}"/>
          </ac:spMkLst>
        </pc:spChg>
      </pc:sldChg>
    </pc:docChg>
  </pc:docChgLst>
  <pc:docChgLst>
    <pc:chgData name="Niamh Blanche" userId="88dddee8d1325641" providerId="LiveId" clId="{731F041D-16F8-429A-803C-21223FA90E61}"/>
    <pc:docChg chg="undo redo custSel addSld delSld modSld sldOrd">
      <pc:chgData name="Niamh Blanche" userId="88dddee8d1325641" providerId="LiveId" clId="{731F041D-16F8-429A-803C-21223FA90E61}" dt="2022-12-28T19:25:06.395" v="10970" actId="1076"/>
      <pc:docMkLst>
        <pc:docMk/>
      </pc:docMkLst>
      <pc:sldChg chg="modSp mod">
        <pc:chgData name="Niamh Blanche" userId="88dddee8d1325641" providerId="LiveId" clId="{731F041D-16F8-429A-803C-21223FA90E61}" dt="2022-12-28T18:35:51.718" v="7678" actId="5793"/>
        <pc:sldMkLst>
          <pc:docMk/>
          <pc:sldMk cId="382717319" sldId="260"/>
        </pc:sldMkLst>
        <pc:spChg chg="mod">
          <ac:chgData name="Niamh Blanche" userId="88dddee8d1325641" providerId="LiveId" clId="{731F041D-16F8-429A-803C-21223FA90E61}" dt="2022-12-28T18:35:51.718" v="7678" actId="5793"/>
          <ac:spMkLst>
            <pc:docMk/>
            <pc:sldMk cId="382717319" sldId="260"/>
            <ac:spMk id="3" creationId="{661170C8-2BCD-1698-2C28-CDD98970A025}"/>
          </ac:spMkLst>
        </pc:spChg>
      </pc:sldChg>
      <pc:sldChg chg="modSp mod">
        <pc:chgData name="Niamh Blanche" userId="88dddee8d1325641" providerId="LiveId" clId="{731F041D-16F8-429A-803C-21223FA90E61}" dt="2022-12-28T16:57:01.169" v="39" actId="20577"/>
        <pc:sldMkLst>
          <pc:docMk/>
          <pc:sldMk cId="1598184398" sldId="295"/>
        </pc:sldMkLst>
        <pc:spChg chg="mod">
          <ac:chgData name="Niamh Blanche" userId="88dddee8d1325641" providerId="LiveId" clId="{731F041D-16F8-429A-803C-21223FA90E61}" dt="2022-12-28T16:57:01.169" v="39" actId="20577"/>
          <ac:spMkLst>
            <pc:docMk/>
            <pc:sldMk cId="1598184398" sldId="295"/>
            <ac:spMk id="3" creationId="{B1D21CE4-4363-CEAC-0D69-E624FB5E35B5}"/>
          </ac:spMkLst>
        </pc:spChg>
      </pc:sldChg>
      <pc:sldChg chg="addSp modSp mod">
        <pc:chgData name="Niamh Blanche" userId="88dddee8d1325641" providerId="LiveId" clId="{731F041D-16F8-429A-803C-21223FA90E61}" dt="2022-12-28T18:10:10.997" v="6464" actId="1076"/>
        <pc:sldMkLst>
          <pc:docMk/>
          <pc:sldMk cId="4276329923" sldId="296"/>
        </pc:sldMkLst>
        <pc:spChg chg="mod">
          <ac:chgData name="Niamh Blanche" userId="88dddee8d1325641" providerId="LiveId" clId="{731F041D-16F8-429A-803C-21223FA90E61}" dt="2022-12-28T17:02:26.775" v="196" actId="6549"/>
          <ac:spMkLst>
            <pc:docMk/>
            <pc:sldMk cId="4276329923" sldId="296"/>
            <ac:spMk id="7" creationId="{3B34D0BA-12DB-005A-D69E-5F273C782BC8}"/>
          </ac:spMkLst>
        </pc:spChg>
        <pc:spChg chg="mod">
          <ac:chgData name="Niamh Blanche" userId="88dddee8d1325641" providerId="LiveId" clId="{731F041D-16F8-429A-803C-21223FA90E61}" dt="2022-12-28T18:10:06.707" v="6463" actId="20577"/>
          <ac:spMkLst>
            <pc:docMk/>
            <pc:sldMk cId="4276329923" sldId="296"/>
            <ac:spMk id="11" creationId="{6C40D31D-EE84-585D-55B5-EE13A45F3818}"/>
          </ac:spMkLst>
        </pc:spChg>
        <pc:picChg chg="add mod">
          <ac:chgData name="Niamh Blanche" userId="88dddee8d1325641" providerId="LiveId" clId="{731F041D-16F8-429A-803C-21223FA90E61}" dt="2022-12-28T18:10:10.997" v="6464" actId="1076"/>
          <ac:picMkLst>
            <pc:docMk/>
            <pc:sldMk cId="4276329923" sldId="296"/>
            <ac:picMk id="3" creationId="{804D2FC9-C4D6-FD37-D734-A3425AD549B7}"/>
          </ac:picMkLst>
        </pc:picChg>
      </pc:sldChg>
      <pc:sldChg chg="addSp modSp mod">
        <pc:chgData name="Niamh Blanche" userId="88dddee8d1325641" providerId="LiveId" clId="{731F041D-16F8-429A-803C-21223FA90E61}" dt="2022-12-28T17:10:25.056" v="607" actId="20577"/>
        <pc:sldMkLst>
          <pc:docMk/>
          <pc:sldMk cId="2280422730" sldId="297"/>
        </pc:sldMkLst>
        <pc:spChg chg="mod">
          <ac:chgData name="Niamh Blanche" userId="88dddee8d1325641" providerId="LiveId" clId="{731F041D-16F8-429A-803C-21223FA90E61}" dt="2022-12-28T17:07:58.198" v="530" actId="20577"/>
          <ac:spMkLst>
            <pc:docMk/>
            <pc:sldMk cId="2280422730" sldId="297"/>
            <ac:spMk id="2" creationId="{98F3A821-3EAD-25C7-20EA-0AA54BD58BA1}"/>
          </ac:spMkLst>
        </pc:spChg>
        <pc:spChg chg="mod">
          <ac:chgData name="Niamh Blanche" userId="88dddee8d1325641" providerId="LiveId" clId="{731F041D-16F8-429A-803C-21223FA90E61}" dt="2022-12-28T17:07:53.334" v="529" actId="20577"/>
          <ac:spMkLst>
            <pc:docMk/>
            <pc:sldMk cId="2280422730" sldId="297"/>
            <ac:spMk id="3" creationId="{E0FCD90D-61E3-B56A-5570-22BA335F67F2}"/>
          </ac:spMkLst>
        </pc:spChg>
        <pc:spChg chg="add mod">
          <ac:chgData name="Niamh Blanche" userId="88dddee8d1325641" providerId="LiveId" clId="{731F041D-16F8-429A-803C-21223FA90E61}" dt="2022-12-28T17:10:25.056" v="607" actId="20577"/>
          <ac:spMkLst>
            <pc:docMk/>
            <pc:sldMk cId="2280422730" sldId="297"/>
            <ac:spMk id="4" creationId="{00DDDC52-F3FF-17C9-0FFD-4BC69A7F94DA}"/>
          </ac:spMkLst>
        </pc:spChg>
      </pc:sldChg>
      <pc:sldChg chg="addSp delSp modSp mod">
        <pc:chgData name="Niamh Blanche" userId="88dddee8d1325641" providerId="LiveId" clId="{731F041D-16F8-429A-803C-21223FA90E61}" dt="2022-12-28T17:13:20.485" v="746" actId="1076"/>
        <pc:sldMkLst>
          <pc:docMk/>
          <pc:sldMk cId="3697029893" sldId="298"/>
        </pc:sldMkLst>
        <pc:spChg chg="mod">
          <ac:chgData name="Niamh Blanche" userId="88dddee8d1325641" providerId="LiveId" clId="{731F041D-16F8-429A-803C-21223FA90E61}" dt="2022-12-28T17:11:21.574" v="626" actId="20577"/>
          <ac:spMkLst>
            <pc:docMk/>
            <pc:sldMk cId="3697029893" sldId="298"/>
            <ac:spMk id="4" creationId="{7C34A2AF-3E33-D5A3-C921-1B28AF140786}"/>
          </ac:spMkLst>
        </pc:spChg>
        <pc:spChg chg="mod">
          <ac:chgData name="Niamh Blanche" userId="88dddee8d1325641" providerId="LiveId" clId="{731F041D-16F8-429A-803C-21223FA90E61}" dt="2022-12-28T17:13:09.931" v="745" actId="1076"/>
          <ac:spMkLst>
            <pc:docMk/>
            <pc:sldMk cId="3697029893" sldId="298"/>
            <ac:spMk id="5" creationId="{F3AB08B8-E664-4881-E18C-E6A793009465}"/>
          </ac:spMkLst>
        </pc:spChg>
        <pc:picChg chg="add mod">
          <ac:chgData name="Niamh Blanche" userId="88dddee8d1325641" providerId="LiveId" clId="{731F041D-16F8-429A-803C-21223FA90E61}" dt="2022-12-28T17:13:20.485" v="746" actId="1076"/>
          <ac:picMkLst>
            <pc:docMk/>
            <pc:sldMk cId="3697029893" sldId="298"/>
            <ac:picMk id="3" creationId="{6AF42371-F8AC-FD1F-1E34-32AE6AB53CE8}"/>
          </ac:picMkLst>
        </pc:picChg>
        <pc:picChg chg="del">
          <ac:chgData name="Niamh Blanche" userId="88dddee8d1325641" providerId="LiveId" clId="{731F041D-16F8-429A-803C-21223FA90E61}" dt="2022-12-28T17:10:32.248" v="608" actId="478"/>
          <ac:picMkLst>
            <pc:docMk/>
            <pc:sldMk cId="3697029893" sldId="298"/>
            <ac:picMk id="7" creationId="{0E05380B-387E-0FAE-4744-E846FFEFF9F3}"/>
          </ac:picMkLst>
        </pc:picChg>
      </pc:sldChg>
      <pc:sldChg chg="addSp delSp modSp mod">
        <pc:chgData name="Niamh Blanche" userId="88dddee8d1325641" providerId="LiveId" clId="{731F041D-16F8-429A-803C-21223FA90E61}" dt="2022-12-28T17:48:36.376" v="3985" actId="20577"/>
        <pc:sldMkLst>
          <pc:docMk/>
          <pc:sldMk cId="3053958832" sldId="299"/>
        </pc:sldMkLst>
        <pc:spChg chg="mod">
          <ac:chgData name="Niamh Blanche" userId="88dddee8d1325641" providerId="LiveId" clId="{731F041D-16F8-429A-803C-21223FA90E61}" dt="2022-12-28T17:46:09.031" v="3883"/>
          <ac:spMkLst>
            <pc:docMk/>
            <pc:sldMk cId="3053958832" sldId="299"/>
            <ac:spMk id="3" creationId="{FC197163-B129-4CE9-A6BE-6115A3D408ED}"/>
          </ac:spMkLst>
        </pc:spChg>
        <pc:spChg chg="mod">
          <ac:chgData name="Niamh Blanche" userId="88dddee8d1325641" providerId="LiveId" clId="{731F041D-16F8-429A-803C-21223FA90E61}" dt="2022-12-28T17:44:38.100" v="3798" actId="20577"/>
          <ac:spMkLst>
            <pc:docMk/>
            <pc:sldMk cId="3053958832" sldId="299"/>
            <ac:spMk id="6" creationId="{7C260EE0-24B6-871A-083B-63E3DF7DA329}"/>
          </ac:spMkLst>
        </pc:spChg>
        <pc:spChg chg="mod">
          <ac:chgData name="Niamh Blanche" userId="88dddee8d1325641" providerId="LiveId" clId="{731F041D-16F8-429A-803C-21223FA90E61}" dt="2022-12-28T17:45:08.343" v="3823" actId="1076"/>
          <ac:spMkLst>
            <pc:docMk/>
            <pc:sldMk cId="3053958832" sldId="299"/>
            <ac:spMk id="10" creationId="{EF46A17C-FD6C-6782-9467-9A51E6042F94}"/>
          </ac:spMkLst>
        </pc:spChg>
        <pc:spChg chg="mod">
          <ac:chgData name="Niamh Blanche" userId="88dddee8d1325641" providerId="LiveId" clId="{731F041D-16F8-429A-803C-21223FA90E61}" dt="2022-12-28T17:45:13.886" v="3836" actId="20577"/>
          <ac:spMkLst>
            <pc:docMk/>
            <pc:sldMk cId="3053958832" sldId="299"/>
            <ac:spMk id="14" creationId="{FAA308E5-C5E9-DF0E-9099-F41B923F5B71}"/>
          </ac:spMkLst>
        </pc:spChg>
        <pc:spChg chg="mod">
          <ac:chgData name="Niamh Blanche" userId="88dddee8d1325641" providerId="LiveId" clId="{731F041D-16F8-429A-803C-21223FA90E61}" dt="2022-12-28T17:45:23.485" v="3844" actId="20577"/>
          <ac:spMkLst>
            <pc:docMk/>
            <pc:sldMk cId="3053958832" sldId="299"/>
            <ac:spMk id="18" creationId="{D8C41F1C-7E9D-26DA-EBB3-1A83056C2B74}"/>
          </ac:spMkLst>
        </pc:spChg>
        <pc:spChg chg="mod">
          <ac:chgData name="Niamh Blanche" userId="88dddee8d1325641" providerId="LiveId" clId="{731F041D-16F8-429A-803C-21223FA90E61}" dt="2022-12-28T17:45:30.816" v="3849" actId="20577"/>
          <ac:spMkLst>
            <pc:docMk/>
            <pc:sldMk cId="3053958832" sldId="299"/>
            <ac:spMk id="22" creationId="{86B2D009-8532-683A-8E57-03526DCB06B3}"/>
          </ac:spMkLst>
        </pc:spChg>
        <pc:spChg chg="mod">
          <ac:chgData name="Niamh Blanche" userId="88dddee8d1325641" providerId="LiveId" clId="{731F041D-16F8-429A-803C-21223FA90E61}" dt="2022-12-28T17:45:49.996" v="3866" actId="20577"/>
          <ac:spMkLst>
            <pc:docMk/>
            <pc:sldMk cId="3053958832" sldId="299"/>
            <ac:spMk id="26" creationId="{049DAFDC-755E-E330-A5D1-FBE03EE820C7}"/>
          </ac:spMkLst>
        </pc:spChg>
        <pc:spChg chg="mod">
          <ac:chgData name="Niamh Blanche" userId="88dddee8d1325641" providerId="LiveId" clId="{731F041D-16F8-429A-803C-21223FA90E61}" dt="2022-12-28T17:45:58.687" v="3882" actId="20577"/>
          <ac:spMkLst>
            <pc:docMk/>
            <pc:sldMk cId="3053958832" sldId="299"/>
            <ac:spMk id="29" creationId="{2BCF36D2-7B5E-2596-2AB1-264134D9E27C}"/>
          </ac:spMkLst>
        </pc:spChg>
        <pc:spChg chg="mod">
          <ac:chgData name="Niamh Blanche" userId="88dddee8d1325641" providerId="LiveId" clId="{731F041D-16F8-429A-803C-21223FA90E61}" dt="2022-12-28T17:44:49.764" v="3800" actId="27636"/>
          <ac:spMkLst>
            <pc:docMk/>
            <pc:sldMk cId="3053958832" sldId="299"/>
            <ac:spMk id="30" creationId="{23245E83-97C8-400E-C879-1E52C1BDFD4F}"/>
          </ac:spMkLst>
        </pc:spChg>
        <pc:spChg chg="mod">
          <ac:chgData name="Niamh Blanche" userId="88dddee8d1325641" providerId="LiveId" clId="{731F041D-16F8-429A-803C-21223FA90E61}" dt="2022-12-28T17:46:23.541" v="3914" actId="20577"/>
          <ac:spMkLst>
            <pc:docMk/>
            <pc:sldMk cId="3053958832" sldId="299"/>
            <ac:spMk id="31" creationId="{CDA97EE5-65B0-0456-3B11-ADC07E9A8B2A}"/>
          </ac:spMkLst>
        </pc:spChg>
        <pc:spChg chg="mod">
          <ac:chgData name="Niamh Blanche" userId="88dddee8d1325641" providerId="LiveId" clId="{731F041D-16F8-429A-803C-21223FA90E61}" dt="2022-12-28T17:46:27.701" v="3915"/>
          <ac:spMkLst>
            <pc:docMk/>
            <pc:sldMk cId="3053958832" sldId="299"/>
            <ac:spMk id="33" creationId="{FF6FA7DD-8BB9-C0C0-2AE3-AE4BE6C3EF11}"/>
          </ac:spMkLst>
        </pc:spChg>
        <pc:spChg chg="mod">
          <ac:chgData name="Niamh Blanche" userId="88dddee8d1325641" providerId="LiveId" clId="{731F041D-16F8-429A-803C-21223FA90E61}" dt="2022-12-28T17:48:16.099" v="3967" actId="20577"/>
          <ac:spMkLst>
            <pc:docMk/>
            <pc:sldMk cId="3053958832" sldId="299"/>
            <ac:spMk id="34" creationId="{E2BA18E0-D052-033A-DE20-9C4C3E077C7E}"/>
          </ac:spMkLst>
        </pc:spChg>
        <pc:spChg chg="mod">
          <ac:chgData name="Niamh Blanche" userId="88dddee8d1325641" providerId="LiveId" clId="{731F041D-16F8-429A-803C-21223FA90E61}" dt="2022-12-28T17:46:28.302" v="3916"/>
          <ac:spMkLst>
            <pc:docMk/>
            <pc:sldMk cId="3053958832" sldId="299"/>
            <ac:spMk id="36" creationId="{AF126A6A-5BD2-855C-B9E9-CE9D21B49D2E}"/>
          </ac:spMkLst>
        </pc:spChg>
        <pc:spChg chg="mod">
          <ac:chgData name="Niamh Blanche" userId="88dddee8d1325641" providerId="LiveId" clId="{731F041D-16F8-429A-803C-21223FA90E61}" dt="2022-12-28T17:48:23.588" v="3975" actId="20577"/>
          <ac:spMkLst>
            <pc:docMk/>
            <pc:sldMk cId="3053958832" sldId="299"/>
            <ac:spMk id="37" creationId="{FB3AFE16-A08B-53B8-FC27-C7CF5202ED2A}"/>
          </ac:spMkLst>
        </pc:spChg>
        <pc:spChg chg="mod">
          <ac:chgData name="Niamh Blanche" userId="88dddee8d1325641" providerId="LiveId" clId="{731F041D-16F8-429A-803C-21223FA90E61}" dt="2022-12-28T17:46:28.884" v="3917"/>
          <ac:spMkLst>
            <pc:docMk/>
            <pc:sldMk cId="3053958832" sldId="299"/>
            <ac:spMk id="39" creationId="{72EE3A96-F7B6-EDAA-5718-D8B2E44871A1}"/>
          </ac:spMkLst>
        </pc:spChg>
        <pc:spChg chg="mod">
          <ac:chgData name="Niamh Blanche" userId="88dddee8d1325641" providerId="LiveId" clId="{731F041D-16F8-429A-803C-21223FA90E61}" dt="2022-12-28T17:48:03.106" v="3948" actId="20577"/>
          <ac:spMkLst>
            <pc:docMk/>
            <pc:sldMk cId="3053958832" sldId="299"/>
            <ac:spMk id="40" creationId="{D1BBEDD5-37E6-E255-D780-8A6AC31CD8D2}"/>
          </ac:spMkLst>
        </pc:spChg>
        <pc:spChg chg="mod">
          <ac:chgData name="Niamh Blanche" userId="88dddee8d1325641" providerId="LiveId" clId="{731F041D-16F8-429A-803C-21223FA90E61}" dt="2022-12-28T17:46:29.425" v="3918"/>
          <ac:spMkLst>
            <pc:docMk/>
            <pc:sldMk cId="3053958832" sldId="299"/>
            <ac:spMk id="42" creationId="{B4C7651C-504F-4F68-41CB-F5FF3CE36B88}"/>
          </ac:spMkLst>
        </pc:spChg>
        <pc:spChg chg="mod">
          <ac:chgData name="Niamh Blanche" userId="88dddee8d1325641" providerId="LiveId" clId="{731F041D-16F8-429A-803C-21223FA90E61}" dt="2022-12-28T17:48:36.376" v="3985" actId="20577"/>
          <ac:spMkLst>
            <pc:docMk/>
            <pc:sldMk cId="3053958832" sldId="299"/>
            <ac:spMk id="43" creationId="{B5F5636C-4794-2CE7-B8C8-39D65C0A5804}"/>
          </ac:spMkLst>
        </pc:spChg>
        <pc:spChg chg="add del mod">
          <ac:chgData name="Niamh Blanche" userId="88dddee8d1325641" providerId="LiveId" clId="{731F041D-16F8-429A-803C-21223FA90E61}" dt="2022-12-28T17:47:02.984" v="3925"/>
          <ac:spMkLst>
            <pc:docMk/>
            <pc:sldMk cId="3053958832" sldId="299"/>
            <ac:spMk id="44" creationId="{2CD7AA0D-25B2-A351-97EB-09406C22CA7D}"/>
          </ac:spMkLst>
        </pc:spChg>
        <pc:spChg chg="add del mod">
          <ac:chgData name="Niamh Blanche" userId="88dddee8d1325641" providerId="LiveId" clId="{731F041D-16F8-429A-803C-21223FA90E61}" dt="2022-12-28T17:47:15.891" v="3929" actId="478"/>
          <ac:spMkLst>
            <pc:docMk/>
            <pc:sldMk cId="3053958832" sldId="299"/>
            <ac:spMk id="45" creationId="{A8CA66EA-7D0D-8A1C-0CE7-E2483EBBED16}"/>
          </ac:spMkLst>
        </pc:spChg>
        <pc:spChg chg="add mod">
          <ac:chgData name="Niamh Blanche" userId="88dddee8d1325641" providerId="LiveId" clId="{731F041D-16F8-429A-803C-21223FA90E61}" dt="2022-12-28T17:47:45.331" v="3944" actId="122"/>
          <ac:spMkLst>
            <pc:docMk/>
            <pc:sldMk cId="3053958832" sldId="299"/>
            <ac:spMk id="46" creationId="{BF81D749-3D35-894B-2DB3-EEE3C7CC2672}"/>
          </ac:spMkLst>
        </pc:spChg>
        <pc:grpChg chg="add mod">
          <ac:chgData name="Niamh Blanche" userId="88dddee8d1325641" providerId="LiveId" clId="{731F041D-16F8-429A-803C-21223FA90E61}" dt="2022-12-28T17:46:13.613" v="3884" actId="1076"/>
          <ac:grpSpMkLst>
            <pc:docMk/>
            <pc:sldMk cId="3053958832" sldId="299"/>
            <ac:grpSpMk id="2" creationId="{3DF31F16-7B0C-0364-DBAA-214B24A1C937}"/>
          </ac:grpSpMkLst>
        </pc:grpChg>
        <pc:grpChg chg="mod">
          <ac:chgData name="Niamh Blanche" userId="88dddee8d1325641" providerId="LiveId" clId="{731F041D-16F8-429A-803C-21223FA90E61}" dt="2022-12-28T17:46:48.453" v="3922" actId="1076"/>
          <ac:grpSpMkLst>
            <pc:docMk/>
            <pc:sldMk cId="3053958832" sldId="299"/>
            <ac:grpSpMk id="20" creationId="{3E579A60-C1CC-15F7-843F-E6ED7F6EE524}"/>
          </ac:grpSpMkLst>
        </pc:grpChg>
        <pc:grpChg chg="add mod">
          <ac:chgData name="Niamh Blanche" userId="88dddee8d1325641" providerId="LiveId" clId="{731F041D-16F8-429A-803C-21223FA90E61}" dt="2022-12-28T17:47:20.021" v="3930" actId="1076"/>
          <ac:grpSpMkLst>
            <pc:docMk/>
            <pc:sldMk cId="3053958832" sldId="299"/>
            <ac:grpSpMk id="32" creationId="{9FC8986B-8AE3-D92F-2BE5-C41F42E6FA1D}"/>
          </ac:grpSpMkLst>
        </pc:grpChg>
        <pc:grpChg chg="add mod">
          <ac:chgData name="Niamh Blanche" userId="88dddee8d1325641" providerId="LiveId" clId="{731F041D-16F8-429A-803C-21223FA90E61}" dt="2022-12-28T17:46:45.796" v="3921" actId="1076"/>
          <ac:grpSpMkLst>
            <pc:docMk/>
            <pc:sldMk cId="3053958832" sldId="299"/>
            <ac:grpSpMk id="35" creationId="{78636301-C075-078D-A7D9-9A754DE17C53}"/>
          </ac:grpSpMkLst>
        </pc:grpChg>
        <pc:grpChg chg="add mod">
          <ac:chgData name="Niamh Blanche" userId="88dddee8d1325641" providerId="LiveId" clId="{731F041D-16F8-429A-803C-21223FA90E61}" dt="2022-12-28T17:46:39.954" v="3920" actId="1076"/>
          <ac:grpSpMkLst>
            <pc:docMk/>
            <pc:sldMk cId="3053958832" sldId="299"/>
            <ac:grpSpMk id="38" creationId="{3788D5BB-74E4-A4F3-B605-2DE64FAF5FF1}"/>
          </ac:grpSpMkLst>
        </pc:grpChg>
        <pc:grpChg chg="add mod">
          <ac:chgData name="Niamh Blanche" userId="88dddee8d1325641" providerId="LiveId" clId="{731F041D-16F8-429A-803C-21223FA90E61}" dt="2022-12-28T17:46:33.750" v="3919" actId="1076"/>
          <ac:grpSpMkLst>
            <pc:docMk/>
            <pc:sldMk cId="3053958832" sldId="299"/>
            <ac:grpSpMk id="41" creationId="{174BAD40-A198-C199-D7EA-0976CF6D612C}"/>
          </ac:grpSpMkLst>
        </pc:grpChg>
      </pc:sldChg>
      <pc:sldChg chg="addSp delSp modSp mod">
        <pc:chgData name="Niamh Blanche" userId="88dddee8d1325641" providerId="LiveId" clId="{731F041D-16F8-429A-803C-21223FA90E61}" dt="2022-12-28T17:53:12.482" v="4456" actId="1076"/>
        <pc:sldMkLst>
          <pc:docMk/>
          <pc:sldMk cId="2433853991" sldId="300"/>
        </pc:sldMkLst>
        <pc:spChg chg="mod">
          <ac:chgData name="Niamh Blanche" userId="88dddee8d1325641" providerId="LiveId" clId="{731F041D-16F8-429A-803C-21223FA90E61}" dt="2022-12-28T17:49:22.486" v="4023" actId="20577"/>
          <ac:spMkLst>
            <pc:docMk/>
            <pc:sldMk cId="2433853991" sldId="300"/>
            <ac:spMk id="2" creationId="{E218BEFA-0FDF-69CE-EC1A-F8FD5794E9AF}"/>
          </ac:spMkLst>
        </pc:spChg>
        <pc:spChg chg="mod">
          <ac:chgData name="Niamh Blanche" userId="88dddee8d1325641" providerId="LiveId" clId="{731F041D-16F8-429A-803C-21223FA90E61}" dt="2022-12-28T17:53:07.733" v="4455" actId="1076"/>
          <ac:spMkLst>
            <pc:docMk/>
            <pc:sldMk cId="2433853991" sldId="300"/>
            <ac:spMk id="3" creationId="{B4C119C0-97CB-4143-6CE0-85908A6EEE0D}"/>
          </ac:spMkLst>
        </pc:spChg>
        <pc:picChg chg="del">
          <ac:chgData name="Niamh Blanche" userId="88dddee8d1325641" providerId="LiveId" clId="{731F041D-16F8-429A-803C-21223FA90E61}" dt="2022-12-28T17:50:55.444" v="4415" actId="478"/>
          <ac:picMkLst>
            <pc:docMk/>
            <pc:sldMk cId="2433853991" sldId="300"/>
            <ac:picMk id="5" creationId="{9A61305F-C661-B612-32CD-744EDCF1F1F1}"/>
          </ac:picMkLst>
        </pc:picChg>
        <pc:picChg chg="add mod">
          <ac:chgData name="Niamh Blanche" userId="88dddee8d1325641" providerId="LiveId" clId="{731F041D-16F8-429A-803C-21223FA90E61}" dt="2022-12-28T17:53:12.482" v="4456" actId="1076"/>
          <ac:picMkLst>
            <pc:docMk/>
            <pc:sldMk cId="2433853991" sldId="300"/>
            <ac:picMk id="6" creationId="{E289BBA7-9A81-471D-C4AD-6532BF5E8AED}"/>
          </ac:picMkLst>
        </pc:picChg>
        <pc:picChg chg="del">
          <ac:chgData name="Niamh Blanche" userId="88dddee8d1325641" providerId="LiveId" clId="{731F041D-16F8-429A-803C-21223FA90E61}" dt="2022-12-28T17:50:56.961" v="4416" actId="478"/>
          <ac:picMkLst>
            <pc:docMk/>
            <pc:sldMk cId="2433853991" sldId="300"/>
            <ac:picMk id="7" creationId="{6C1BDBFB-1948-940C-90EA-4C8239B8E982}"/>
          </ac:picMkLst>
        </pc:picChg>
        <pc:picChg chg="del">
          <ac:chgData name="Niamh Blanche" userId="88dddee8d1325641" providerId="LiveId" clId="{731F041D-16F8-429A-803C-21223FA90E61}" dt="2022-12-28T17:50:58.586" v="4417" actId="478"/>
          <ac:picMkLst>
            <pc:docMk/>
            <pc:sldMk cId="2433853991" sldId="300"/>
            <ac:picMk id="9" creationId="{042259F8-ACD7-FC50-9271-EA0243D37CB7}"/>
          </ac:picMkLst>
        </pc:picChg>
      </pc:sldChg>
      <pc:sldChg chg="modSp mod">
        <pc:chgData name="Niamh Blanche" userId="88dddee8d1325641" providerId="LiveId" clId="{731F041D-16F8-429A-803C-21223FA90E61}" dt="2022-12-28T18:00:08.443" v="5203" actId="20577"/>
        <pc:sldMkLst>
          <pc:docMk/>
          <pc:sldMk cId="344583552" sldId="301"/>
        </pc:sldMkLst>
        <pc:spChg chg="mod">
          <ac:chgData name="Niamh Blanche" userId="88dddee8d1325641" providerId="LiveId" clId="{731F041D-16F8-429A-803C-21223FA90E61}" dt="2022-12-28T17:57:27.683" v="4725" actId="20577"/>
          <ac:spMkLst>
            <pc:docMk/>
            <pc:sldMk cId="344583552" sldId="301"/>
            <ac:spMk id="2" creationId="{AB9787BC-64F9-8F95-CA84-9CC669BCDCFC}"/>
          </ac:spMkLst>
        </pc:spChg>
        <pc:spChg chg="mod">
          <ac:chgData name="Niamh Blanche" userId="88dddee8d1325641" providerId="LiveId" clId="{731F041D-16F8-429A-803C-21223FA90E61}" dt="2022-12-28T18:00:08.443" v="5203" actId="20577"/>
          <ac:spMkLst>
            <pc:docMk/>
            <pc:sldMk cId="344583552" sldId="301"/>
            <ac:spMk id="3" creationId="{DE4C0265-08DE-3DC2-4475-ED1B39745D5D}"/>
          </ac:spMkLst>
        </pc:spChg>
        <pc:picChg chg="mod">
          <ac:chgData name="Niamh Blanche" userId="88dddee8d1325641" providerId="LiveId" clId="{731F041D-16F8-429A-803C-21223FA90E61}" dt="2022-12-28T17:57:34.168" v="4726" actId="1076"/>
          <ac:picMkLst>
            <pc:docMk/>
            <pc:sldMk cId="344583552" sldId="301"/>
            <ac:picMk id="7" creationId="{9206C017-79CE-AF78-15C2-EB0120B29C0C}"/>
          </ac:picMkLst>
        </pc:picChg>
      </pc:sldChg>
      <pc:sldChg chg="delSp modSp mod ord">
        <pc:chgData name="Niamh Blanche" userId="88dddee8d1325641" providerId="LiveId" clId="{731F041D-16F8-429A-803C-21223FA90E61}" dt="2022-12-28T18:38:47.254" v="7683" actId="20578"/>
        <pc:sldMkLst>
          <pc:docMk/>
          <pc:sldMk cId="1626051912" sldId="302"/>
        </pc:sldMkLst>
        <pc:spChg chg="mod">
          <ac:chgData name="Niamh Blanche" userId="88dddee8d1325641" providerId="LiveId" clId="{731F041D-16F8-429A-803C-21223FA90E61}" dt="2022-12-28T18:03:51.558" v="5426" actId="20577"/>
          <ac:spMkLst>
            <pc:docMk/>
            <pc:sldMk cId="1626051912" sldId="302"/>
            <ac:spMk id="2" creationId="{69EEA757-DF4C-B161-80EB-5A8F2F48367E}"/>
          </ac:spMkLst>
        </pc:spChg>
        <pc:spChg chg="mod">
          <ac:chgData name="Niamh Blanche" userId="88dddee8d1325641" providerId="LiveId" clId="{731F041D-16F8-429A-803C-21223FA90E61}" dt="2022-12-28T18:11:15.854" v="6539" actId="20577"/>
          <ac:spMkLst>
            <pc:docMk/>
            <pc:sldMk cId="1626051912" sldId="302"/>
            <ac:spMk id="3" creationId="{545C8151-BD72-98BF-4860-9B0C8E1EE59F}"/>
          </ac:spMkLst>
        </pc:spChg>
        <pc:picChg chg="del">
          <ac:chgData name="Niamh Blanche" userId="88dddee8d1325641" providerId="LiveId" clId="{731F041D-16F8-429A-803C-21223FA90E61}" dt="2022-12-28T18:06:00.235" v="5828" actId="478"/>
          <ac:picMkLst>
            <pc:docMk/>
            <pc:sldMk cId="1626051912" sldId="302"/>
            <ac:picMk id="5" creationId="{C25D91B8-D64F-6DC0-1BE7-43DA39F3BDC6}"/>
          </ac:picMkLst>
        </pc:picChg>
        <pc:picChg chg="del">
          <ac:chgData name="Niamh Blanche" userId="88dddee8d1325641" providerId="LiveId" clId="{731F041D-16F8-429A-803C-21223FA90E61}" dt="2022-12-28T18:05:57.915" v="5827" actId="478"/>
          <ac:picMkLst>
            <pc:docMk/>
            <pc:sldMk cId="1626051912" sldId="302"/>
            <ac:picMk id="7" creationId="{4761B93D-890D-E365-0ADC-0CD691989761}"/>
          </ac:picMkLst>
        </pc:picChg>
        <pc:picChg chg="del">
          <ac:chgData name="Niamh Blanche" userId="88dddee8d1325641" providerId="LiveId" clId="{731F041D-16F8-429A-803C-21223FA90E61}" dt="2022-12-28T18:05:56.149" v="5826" actId="478"/>
          <ac:picMkLst>
            <pc:docMk/>
            <pc:sldMk cId="1626051912" sldId="302"/>
            <ac:picMk id="11" creationId="{779A698B-02DE-58AF-7CD2-597232F7B14C}"/>
          </ac:picMkLst>
        </pc:picChg>
      </pc:sldChg>
      <pc:sldChg chg="delSp modSp mod">
        <pc:chgData name="Niamh Blanche" userId="88dddee8d1325641" providerId="LiveId" clId="{731F041D-16F8-429A-803C-21223FA90E61}" dt="2022-12-28T18:12:20.579" v="6613" actId="20577"/>
        <pc:sldMkLst>
          <pc:docMk/>
          <pc:sldMk cId="678771891" sldId="303"/>
        </pc:sldMkLst>
        <pc:spChg chg="mod">
          <ac:chgData name="Niamh Blanche" userId="88dddee8d1325641" providerId="LiveId" clId="{731F041D-16F8-429A-803C-21223FA90E61}" dt="2022-12-28T18:10:35.730" v="6505" actId="20577"/>
          <ac:spMkLst>
            <pc:docMk/>
            <pc:sldMk cId="678771891" sldId="303"/>
            <ac:spMk id="2" creationId="{BA7FE81C-27F1-4452-5C16-14DD787F31B3}"/>
          </ac:spMkLst>
        </pc:spChg>
        <pc:spChg chg="mod">
          <ac:chgData name="Niamh Blanche" userId="88dddee8d1325641" providerId="LiveId" clId="{731F041D-16F8-429A-803C-21223FA90E61}" dt="2022-12-28T18:12:20.579" v="6613" actId="20577"/>
          <ac:spMkLst>
            <pc:docMk/>
            <pc:sldMk cId="678771891" sldId="303"/>
            <ac:spMk id="3" creationId="{60F6281E-D853-7422-8184-0D155599DEE3}"/>
          </ac:spMkLst>
        </pc:spChg>
        <pc:picChg chg="del">
          <ac:chgData name="Niamh Blanche" userId="88dddee8d1325641" providerId="LiveId" clId="{731F041D-16F8-429A-803C-21223FA90E61}" dt="2022-12-28T18:12:13.042" v="6608" actId="478"/>
          <ac:picMkLst>
            <pc:docMk/>
            <pc:sldMk cId="678771891" sldId="303"/>
            <ac:picMk id="5" creationId="{1352A2A0-8B9A-0551-7BB1-1C86C3090E43}"/>
          </ac:picMkLst>
        </pc:picChg>
      </pc:sldChg>
      <pc:sldChg chg="delSp modSp mod">
        <pc:chgData name="Niamh Blanche" userId="88dddee8d1325641" providerId="LiveId" clId="{731F041D-16F8-429A-803C-21223FA90E61}" dt="2022-12-28T18:13:29.824" v="6648" actId="20577"/>
        <pc:sldMkLst>
          <pc:docMk/>
          <pc:sldMk cId="1167947272" sldId="304"/>
        </pc:sldMkLst>
        <pc:spChg chg="mod">
          <ac:chgData name="Niamh Blanche" userId="88dddee8d1325641" providerId="LiveId" clId="{731F041D-16F8-429A-803C-21223FA90E61}" dt="2022-12-28T18:12:56.499" v="6638" actId="20577"/>
          <ac:spMkLst>
            <pc:docMk/>
            <pc:sldMk cId="1167947272" sldId="304"/>
            <ac:spMk id="2" creationId="{9D23D77D-25F2-3369-72B7-4F491F969E41}"/>
          </ac:spMkLst>
        </pc:spChg>
        <pc:spChg chg="mod">
          <ac:chgData name="Niamh Blanche" userId="88dddee8d1325641" providerId="LiveId" clId="{731F041D-16F8-429A-803C-21223FA90E61}" dt="2022-12-28T18:13:29.824" v="6648" actId="20577"/>
          <ac:spMkLst>
            <pc:docMk/>
            <pc:sldMk cId="1167947272" sldId="304"/>
            <ac:spMk id="3" creationId="{C27FAA78-B5A6-A809-3C3B-79F3AC268CA9}"/>
          </ac:spMkLst>
        </pc:spChg>
        <pc:picChg chg="del">
          <ac:chgData name="Niamh Blanche" userId="88dddee8d1325641" providerId="LiveId" clId="{731F041D-16F8-429A-803C-21223FA90E61}" dt="2022-12-28T18:13:01.491" v="6641" actId="478"/>
          <ac:picMkLst>
            <pc:docMk/>
            <pc:sldMk cId="1167947272" sldId="304"/>
            <ac:picMk id="5" creationId="{97B937AA-2B56-E372-37DA-E67345435A19}"/>
          </ac:picMkLst>
        </pc:picChg>
      </pc:sldChg>
      <pc:sldChg chg="delSp modSp mod">
        <pc:chgData name="Niamh Blanche" userId="88dddee8d1325641" providerId="LiveId" clId="{731F041D-16F8-429A-803C-21223FA90E61}" dt="2022-12-28T18:16:09.126" v="6846" actId="20577"/>
        <pc:sldMkLst>
          <pc:docMk/>
          <pc:sldMk cId="3062086603" sldId="305"/>
        </pc:sldMkLst>
        <pc:spChg chg="mod">
          <ac:chgData name="Niamh Blanche" userId="88dddee8d1325641" providerId="LiveId" clId="{731F041D-16F8-429A-803C-21223FA90E61}" dt="2022-12-28T18:15:17.018" v="6675" actId="20577"/>
          <ac:spMkLst>
            <pc:docMk/>
            <pc:sldMk cId="3062086603" sldId="305"/>
            <ac:spMk id="2" creationId="{E8E424EF-73D9-BC72-9811-B88140580FB6}"/>
          </ac:spMkLst>
        </pc:spChg>
        <pc:spChg chg="mod">
          <ac:chgData name="Niamh Blanche" userId="88dddee8d1325641" providerId="LiveId" clId="{731F041D-16F8-429A-803C-21223FA90E61}" dt="2022-12-28T18:16:09.126" v="6846" actId="20577"/>
          <ac:spMkLst>
            <pc:docMk/>
            <pc:sldMk cId="3062086603" sldId="305"/>
            <ac:spMk id="3" creationId="{BB86907C-DF29-1738-7601-D9EEDED5F0EE}"/>
          </ac:spMkLst>
        </pc:spChg>
        <pc:picChg chg="del">
          <ac:chgData name="Niamh Blanche" userId="88dddee8d1325641" providerId="LiveId" clId="{731F041D-16F8-429A-803C-21223FA90E61}" dt="2022-12-28T18:15:32.281" v="6682" actId="478"/>
          <ac:picMkLst>
            <pc:docMk/>
            <pc:sldMk cId="3062086603" sldId="305"/>
            <ac:picMk id="5" creationId="{6910C124-948D-88D9-FE7C-B8B1AA7F3F15}"/>
          </ac:picMkLst>
        </pc:picChg>
        <pc:picChg chg="del">
          <ac:chgData name="Niamh Blanche" userId="88dddee8d1325641" providerId="LiveId" clId="{731F041D-16F8-429A-803C-21223FA90E61}" dt="2022-12-28T18:15:30.515" v="6681" actId="478"/>
          <ac:picMkLst>
            <pc:docMk/>
            <pc:sldMk cId="3062086603" sldId="305"/>
            <ac:picMk id="7" creationId="{9888ED7B-D406-5D4E-C25B-9AAAA8C13C59}"/>
          </ac:picMkLst>
        </pc:picChg>
      </pc:sldChg>
      <pc:sldChg chg="modSp mod">
        <pc:chgData name="Niamh Blanche" userId="88dddee8d1325641" providerId="LiveId" clId="{731F041D-16F8-429A-803C-21223FA90E61}" dt="2022-12-28T19:08:54.338" v="9754" actId="20577"/>
        <pc:sldMkLst>
          <pc:docMk/>
          <pc:sldMk cId="1397050197" sldId="306"/>
        </pc:sldMkLst>
        <pc:spChg chg="mod">
          <ac:chgData name="Niamh Blanche" userId="88dddee8d1325641" providerId="LiveId" clId="{731F041D-16F8-429A-803C-21223FA90E61}" dt="2022-12-28T19:08:54.338" v="9754" actId="20577"/>
          <ac:spMkLst>
            <pc:docMk/>
            <pc:sldMk cId="1397050197" sldId="306"/>
            <ac:spMk id="5" creationId="{F4C09D22-2034-0B35-46C5-67B213D78DA7}"/>
          </ac:spMkLst>
        </pc:spChg>
      </pc:sldChg>
      <pc:sldChg chg="addSp delSp modSp mod setBg">
        <pc:chgData name="Niamh Blanche" userId="88dddee8d1325641" providerId="LiveId" clId="{731F041D-16F8-429A-803C-21223FA90E61}" dt="2022-12-28T17:21:36.384" v="1526" actId="20577"/>
        <pc:sldMkLst>
          <pc:docMk/>
          <pc:sldMk cId="2601138577" sldId="307"/>
        </pc:sldMkLst>
        <pc:spChg chg="del">
          <ac:chgData name="Niamh Blanche" userId="88dddee8d1325641" providerId="LiveId" clId="{731F041D-16F8-429A-803C-21223FA90E61}" dt="2022-12-28T17:13:42.853" v="750" actId="478"/>
          <ac:spMkLst>
            <pc:docMk/>
            <pc:sldMk cId="2601138577" sldId="307"/>
            <ac:spMk id="2" creationId="{0B904E84-4E03-1A98-AB15-E6D58EC05F50}"/>
          </ac:spMkLst>
        </pc:spChg>
        <pc:spChg chg="del">
          <ac:chgData name="Niamh Blanche" userId="88dddee8d1325641" providerId="LiveId" clId="{731F041D-16F8-429A-803C-21223FA90E61}" dt="2022-12-28T17:13:39.757" v="748" actId="478"/>
          <ac:spMkLst>
            <pc:docMk/>
            <pc:sldMk cId="2601138577" sldId="307"/>
            <ac:spMk id="3" creationId="{3277049C-F0AB-A267-0365-66FE4E80F026}"/>
          </ac:spMkLst>
        </pc:spChg>
        <pc:spChg chg="mod ord">
          <ac:chgData name="Niamh Blanche" userId="88dddee8d1325641" providerId="LiveId" clId="{731F041D-16F8-429A-803C-21223FA90E61}" dt="2022-12-28T17:17:21.160" v="1223" actId="26606"/>
          <ac:spMkLst>
            <pc:docMk/>
            <pc:sldMk cId="2601138577" sldId="307"/>
            <ac:spMk id="4" creationId="{7C34A2AF-3E33-D5A3-C921-1B28AF140786}"/>
          </ac:spMkLst>
        </pc:spChg>
        <pc:spChg chg="mod ord">
          <ac:chgData name="Niamh Blanche" userId="88dddee8d1325641" providerId="LiveId" clId="{731F041D-16F8-429A-803C-21223FA90E61}" dt="2022-12-28T17:21:36.384" v="1526" actId="20577"/>
          <ac:spMkLst>
            <pc:docMk/>
            <pc:sldMk cId="2601138577" sldId="307"/>
            <ac:spMk id="5" creationId="{F3AB08B8-E664-4881-E18C-E6A793009465}"/>
          </ac:spMkLst>
        </pc:spChg>
        <pc:spChg chg="add mod">
          <ac:chgData name="Niamh Blanche" userId="88dddee8d1325641" providerId="LiveId" clId="{731F041D-16F8-429A-803C-21223FA90E61}" dt="2022-12-28T17:19:48.148" v="1243" actId="20577"/>
          <ac:spMkLst>
            <pc:docMk/>
            <pc:sldMk cId="2601138577" sldId="307"/>
            <ac:spMk id="6" creationId="{E417734F-0AD1-E6B2-BB01-24FB41DB87C7}"/>
          </ac:spMkLst>
        </pc:spChg>
        <pc:spChg chg="add del">
          <ac:chgData name="Niamh Blanche" userId="88dddee8d1325641" providerId="LiveId" clId="{731F041D-16F8-429A-803C-21223FA90E61}" dt="2022-12-28T17:17:21.160" v="1223" actId="26606"/>
          <ac:spMkLst>
            <pc:docMk/>
            <pc:sldMk cId="2601138577" sldId="307"/>
            <ac:spMk id="12" creationId="{F13C74B1-5B17-4795-BED0-7140497B445A}"/>
          </ac:spMkLst>
        </pc:spChg>
        <pc:spChg chg="add del">
          <ac:chgData name="Niamh Blanche" userId="88dddee8d1325641" providerId="LiveId" clId="{731F041D-16F8-429A-803C-21223FA90E61}" dt="2022-12-28T17:17:21.160" v="1223" actId="26606"/>
          <ac:spMkLst>
            <pc:docMk/>
            <pc:sldMk cId="2601138577" sldId="307"/>
            <ac:spMk id="14" creationId="{D4974D33-8DC5-464E-8C6D-BE58F0669C17}"/>
          </ac:spMkLst>
        </pc:spChg>
        <pc:picChg chg="del">
          <ac:chgData name="Niamh Blanche" userId="88dddee8d1325641" providerId="LiveId" clId="{731F041D-16F8-429A-803C-21223FA90E61}" dt="2022-12-28T17:13:41.133" v="749" actId="478"/>
          <ac:picMkLst>
            <pc:docMk/>
            <pc:sldMk cId="2601138577" sldId="307"/>
            <ac:picMk id="7" creationId="{0E05380B-387E-0FAE-4744-E846FFEFF9F3}"/>
          </ac:picMkLst>
        </pc:picChg>
        <pc:picChg chg="add del">
          <ac:chgData name="Niamh Blanche" userId="88dddee8d1325641" providerId="LiveId" clId="{731F041D-16F8-429A-803C-21223FA90E61}" dt="2022-12-28T17:17:21.160" v="1223" actId="26606"/>
          <ac:picMkLst>
            <pc:docMk/>
            <pc:sldMk cId="2601138577" sldId="307"/>
            <ac:picMk id="8" creationId="{B8F55DDF-67EB-A718-3BF9-27C06216170B}"/>
          </ac:picMkLst>
        </pc:picChg>
        <pc:picChg chg="add mod ord">
          <ac:chgData name="Niamh Blanche" userId="88dddee8d1325641" providerId="LiveId" clId="{731F041D-16F8-429A-803C-21223FA90E61}" dt="2022-12-28T17:21:02.400" v="1464"/>
          <ac:picMkLst>
            <pc:docMk/>
            <pc:sldMk cId="2601138577" sldId="307"/>
            <ac:picMk id="9" creationId="{D35DA534-38D0-77FF-42B2-24EDB282759D}"/>
          </ac:picMkLst>
        </pc:picChg>
      </pc:sldChg>
      <pc:sldChg chg="addSp modSp mod">
        <pc:chgData name="Niamh Blanche" userId="88dddee8d1325641" providerId="LiveId" clId="{731F041D-16F8-429A-803C-21223FA90E61}" dt="2022-12-28T18:43:17.058" v="8293" actId="20577"/>
        <pc:sldMkLst>
          <pc:docMk/>
          <pc:sldMk cId="4219480918" sldId="308"/>
        </pc:sldMkLst>
        <pc:spChg chg="mod">
          <ac:chgData name="Niamh Blanche" userId="88dddee8d1325641" providerId="LiveId" clId="{731F041D-16F8-429A-803C-21223FA90E61}" dt="2022-12-28T18:39:07.037" v="7739" actId="20577"/>
          <ac:spMkLst>
            <pc:docMk/>
            <pc:sldMk cId="4219480918" sldId="308"/>
            <ac:spMk id="2" creationId="{F87FE4DA-AC3C-8DBE-9A8C-5D3EB2A7FA77}"/>
          </ac:spMkLst>
        </pc:spChg>
        <pc:spChg chg="mod">
          <ac:chgData name="Niamh Blanche" userId="88dddee8d1325641" providerId="LiveId" clId="{731F041D-16F8-429A-803C-21223FA90E61}" dt="2022-12-28T18:43:17.058" v="8293" actId="20577"/>
          <ac:spMkLst>
            <pc:docMk/>
            <pc:sldMk cId="4219480918" sldId="308"/>
            <ac:spMk id="3" creationId="{8A95B1D5-93FF-97E0-FBAD-96B00015F054}"/>
          </ac:spMkLst>
        </pc:spChg>
        <pc:picChg chg="add mod ord">
          <ac:chgData name="Niamh Blanche" userId="88dddee8d1325641" providerId="LiveId" clId="{731F041D-16F8-429A-803C-21223FA90E61}" dt="2022-12-28T18:43:01.932" v="8288" actId="29295"/>
          <ac:picMkLst>
            <pc:docMk/>
            <pc:sldMk cId="4219480918" sldId="308"/>
            <ac:picMk id="5" creationId="{274857FA-12A8-54C3-09A5-A30EC1ED2401}"/>
          </ac:picMkLst>
        </pc:picChg>
      </pc:sldChg>
      <pc:sldChg chg="addSp modSp mod ord">
        <pc:chgData name="Niamh Blanche" userId="88dddee8d1325641" providerId="LiveId" clId="{731F041D-16F8-429A-803C-21223FA90E61}" dt="2022-12-28T19:25:06.395" v="10970" actId="1076"/>
        <pc:sldMkLst>
          <pc:docMk/>
          <pc:sldMk cId="3066315824" sldId="309"/>
        </pc:sldMkLst>
        <pc:spChg chg="mod">
          <ac:chgData name="Niamh Blanche" userId="88dddee8d1325641" providerId="LiveId" clId="{731F041D-16F8-429A-803C-21223FA90E61}" dt="2022-12-28T19:21:35.617" v="10454" actId="20577"/>
          <ac:spMkLst>
            <pc:docMk/>
            <pc:sldMk cId="3066315824" sldId="309"/>
            <ac:spMk id="2" creationId="{D1025281-1457-17ED-F8E3-91E815F86B11}"/>
          </ac:spMkLst>
        </pc:spChg>
        <pc:spChg chg="mod">
          <ac:chgData name="Niamh Blanche" userId="88dddee8d1325641" providerId="LiveId" clId="{731F041D-16F8-429A-803C-21223FA90E61}" dt="2022-12-28T19:24:18.846" v="10967" actId="20577"/>
          <ac:spMkLst>
            <pc:docMk/>
            <pc:sldMk cId="3066315824" sldId="309"/>
            <ac:spMk id="3" creationId="{C28D4DE6-9DB1-1F09-6F6F-FF80669B524C}"/>
          </ac:spMkLst>
        </pc:spChg>
        <pc:picChg chg="add mod">
          <ac:chgData name="Niamh Blanche" userId="88dddee8d1325641" providerId="LiveId" clId="{731F041D-16F8-429A-803C-21223FA90E61}" dt="2022-12-28T19:25:06.395" v="10970" actId="1076"/>
          <ac:picMkLst>
            <pc:docMk/>
            <pc:sldMk cId="3066315824" sldId="309"/>
            <ac:picMk id="5" creationId="{16E15AAD-27E7-BF2E-91B8-2A749104178B}"/>
          </ac:picMkLst>
        </pc:picChg>
      </pc:sldChg>
      <pc:sldChg chg="modSp mod">
        <pc:chgData name="Niamh Blanche" userId="88dddee8d1325641" providerId="LiveId" clId="{731F041D-16F8-429A-803C-21223FA90E61}" dt="2022-12-28T19:03:04.122" v="9204" actId="20577"/>
        <pc:sldMkLst>
          <pc:docMk/>
          <pc:sldMk cId="1690274692" sldId="310"/>
        </pc:sldMkLst>
        <pc:spChg chg="mod">
          <ac:chgData name="Niamh Blanche" userId="88dddee8d1325641" providerId="LiveId" clId="{731F041D-16F8-429A-803C-21223FA90E61}" dt="2022-12-28T18:59:33.183" v="8819" actId="20577"/>
          <ac:spMkLst>
            <pc:docMk/>
            <pc:sldMk cId="1690274692" sldId="310"/>
            <ac:spMk id="2" creationId="{AE0CB436-BE5B-87B4-2832-90DD8DD8F8B5}"/>
          </ac:spMkLst>
        </pc:spChg>
        <pc:spChg chg="mod">
          <ac:chgData name="Niamh Blanche" userId="88dddee8d1325641" providerId="LiveId" clId="{731F041D-16F8-429A-803C-21223FA90E61}" dt="2022-12-28T19:03:04.122" v="9204" actId="20577"/>
          <ac:spMkLst>
            <pc:docMk/>
            <pc:sldMk cId="1690274692" sldId="310"/>
            <ac:spMk id="3" creationId="{C27E5C8E-5363-4D5E-8213-BF2625C9D659}"/>
          </ac:spMkLst>
        </pc:spChg>
      </pc:sldChg>
      <pc:sldChg chg="modSp mod">
        <pc:chgData name="Niamh Blanche" userId="88dddee8d1325641" providerId="LiveId" clId="{731F041D-16F8-429A-803C-21223FA90E61}" dt="2022-12-28T19:07:48.690" v="9605" actId="20577"/>
        <pc:sldMkLst>
          <pc:docMk/>
          <pc:sldMk cId="3520296460" sldId="311"/>
        </pc:sldMkLst>
        <pc:spChg chg="mod">
          <ac:chgData name="Niamh Blanche" userId="88dddee8d1325641" providerId="LiveId" clId="{731F041D-16F8-429A-803C-21223FA90E61}" dt="2022-12-28T19:03:16.385" v="9225" actId="20577"/>
          <ac:spMkLst>
            <pc:docMk/>
            <pc:sldMk cId="3520296460" sldId="311"/>
            <ac:spMk id="2" creationId="{1ADEF956-4669-5E37-AFB4-830F911E7A9A}"/>
          </ac:spMkLst>
        </pc:spChg>
        <pc:spChg chg="mod">
          <ac:chgData name="Niamh Blanche" userId="88dddee8d1325641" providerId="LiveId" clId="{731F041D-16F8-429A-803C-21223FA90E61}" dt="2022-12-28T19:07:48.690" v="9605" actId="20577"/>
          <ac:spMkLst>
            <pc:docMk/>
            <pc:sldMk cId="3520296460" sldId="311"/>
            <ac:spMk id="3" creationId="{9CF4799D-42C5-2DCE-5064-0C8C1CB532E9}"/>
          </ac:spMkLst>
        </pc:spChg>
      </pc:sldChg>
      <pc:sldChg chg="addSp modSp mod">
        <pc:chgData name="Niamh Blanche" userId="88dddee8d1325641" providerId="LiveId" clId="{731F041D-16F8-429A-803C-21223FA90E61}" dt="2022-12-28T18:47:50.080" v="8294" actId="20577"/>
        <pc:sldMkLst>
          <pc:docMk/>
          <pc:sldMk cId="2004635726" sldId="312"/>
        </pc:sldMkLst>
        <pc:spChg chg="mod">
          <ac:chgData name="Niamh Blanche" userId="88dddee8d1325641" providerId="LiveId" clId="{731F041D-16F8-429A-803C-21223FA90E61}" dt="2022-12-28T18:23:56.806" v="6901" actId="20577"/>
          <ac:spMkLst>
            <pc:docMk/>
            <pc:sldMk cId="2004635726" sldId="312"/>
            <ac:spMk id="2" creationId="{DFC68708-6B79-BBB4-284E-BDEBA7F3961E}"/>
          </ac:spMkLst>
        </pc:spChg>
        <pc:spChg chg="mod">
          <ac:chgData name="Niamh Blanche" userId="88dddee8d1325641" providerId="LiveId" clId="{731F041D-16F8-429A-803C-21223FA90E61}" dt="2022-12-28T18:47:50.080" v="8294" actId="20577"/>
          <ac:spMkLst>
            <pc:docMk/>
            <pc:sldMk cId="2004635726" sldId="312"/>
            <ac:spMk id="3" creationId="{BB89200F-0F50-0C31-78E9-124D9045A016}"/>
          </ac:spMkLst>
        </pc:spChg>
        <pc:picChg chg="add mod ord">
          <ac:chgData name="Niamh Blanche" userId="88dddee8d1325641" providerId="LiveId" clId="{731F041D-16F8-429A-803C-21223FA90E61}" dt="2022-12-28T18:26:05.395" v="6918" actId="1076"/>
          <ac:picMkLst>
            <pc:docMk/>
            <pc:sldMk cId="2004635726" sldId="312"/>
            <ac:picMk id="5" creationId="{025CDC92-615F-5C53-4296-A7A174C97496}"/>
          </ac:picMkLst>
        </pc:picChg>
      </pc:sldChg>
      <pc:sldChg chg="addSp delSp modSp add mod">
        <pc:chgData name="Niamh Blanche" userId="88dddee8d1325641" providerId="LiveId" clId="{731F041D-16F8-429A-803C-21223FA90E61}" dt="2022-12-28T17:31:43.567" v="2405" actId="1076"/>
        <pc:sldMkLst>
          <pc:docMk/>
          <pc:sldMk cId="691298129" sldId="313"/>
        </pc:sldMkLst>
        <pc:spChg chg="mod">
          <ac:chgData name="Niamh Blanche" userId="88dddee8d1325641" providerId="LiveId" clId="{731F041D-16F8-429A-803C-21223FA90E61}" dt="2022-12-28T17:30:37.734" v="2401" actId="20577"/>
          <ac:spMkLst>
            <pc:docMk/>
            <pc:sldMk cId="691298129" sldId="313"/>
            <ac:spMk id="5" creationId="{F3AB08B8-E664-4881-E18C-E6A793009465}"/>
          </ac:spMkLst>
        </pc:spChg>
        <pc:spChg chg="mod">
          <ac:chgData name="Niamh Blanche" userId="88dddee8d1325641" providerId="LiveId" clId="{731F041D-16F8-429A-803C-21223FA90E61}" dt="2022-12-28T17:21:56.081" v="1542" actId="20577"/>
          <ac:spMkLst>
            <pc:docMk/>
            <pc:sldMk cId="691298129" sldId="313"/>
            <ac:spMk id="6" creationId="{E417734F-0AD1-E6B2-BB01-24FB41DB87C7}"/>
          </ac:spMkLst>
        </pc:spChg>
        <pc:picChg chg="add mod">
          <ac:chgData name="Niamh Blanche" userId="88dddee8d1325641" providerId="LiveId" clId="{731F041D-16F8-429A-803C-21223FA90E61}" dt="2022-12-28T17:31:43.567" v="2405" actId="1076"/>
          <ac:picMkLst>
            <pc:docMk/>
            <pc:sldMk cId="691298129" sldId="313"/>
            <ac:picMk id="3" creationId="{8C549931-9D7A-F148-4A70-545DD9B70B5E}"/>
          </ac:picMkLst>
        </pc:picChg>
        <pc:picChg chg="del">
          <ac:chgData name="Niamh Blanche" userId="88dddee8d1325641" providerId="LiveId" clId="{731F041D-16F8-429A-803C-21223FA90E61}" dt="2022-12-28T17:30:54.632" v="2402" actId="478"/>
          <ac:picMkLst>
            <pc:docMk/>
            <pc:sldMk cId="691298129" sldId="313"/>
            <ac:picMk id="9" creationId="{D35DA534-38D0-77FF-42B2-24EDB282759D}"/>
          </ac:picMkLst>
        </pc:picChg>
      </pc:sldChg>
      <pc:sldChg chg="addSp delSp modSp add mod">
        <pc:chgData name="Niamh Blanche" userId="88dddee8d1325641" providerId="LiveId" clId="{731F041D-16F8-429A-803C-21223FA90E61}" dt="2022-12-28T17:38:29.155" v="3240" actId="1076"/>
        <pc:sldMkLst>
          <pc:docMk/>
          <pc:sldMk cId="290832911" sldId="314"/>
        </pc:sldMkLst>
        <pc:spChg chg="mod">
          <ac:chgData name="Niamh Blanche" userId="88dddee8d1325641" providerId="LiveId" clId="{731F041D-16F8-429A-803C-21223FA90E61}" dt="2022-12-28T17:38:29.155" v="3240" actId="1076"/>
          <ac:spMkLst>
            <pc:docMk/>
            <pc:sldMk cId="290832911" sldId="314"/>
            <ac:spMk id="5" creationId="{F3AB08B8-E664-4881-E18C-E6A793009465}"/>
          </ac:spMkLst>
        </pc:spChg>
        <pc:spChg chg="mod">
          <ac:chgData name="Niamh Blanche" userId="88dddee8d1325641" providerId="LiveId" clId="{731F041D-16F8-429A-803C-21223FA90E61}" dt="2022-12-28T17:31:58.952" v="2433" actId="6549"/>
          <ac:spMkLst>
            <pc:docMk/>
            <pc:sldMk cId="290832911" sldId="314"/>
            <ac:spMk id="6" creationId="{E417734F-0AD1-E6B2-BB01-24FB41DB87C7}"/>
          </ac:spMkLst>
        </pc:spChg>
        <pc:picChg chg="add mod">
          <ac:chgData name="Niamh Blanche" userId="88dddee8d1325641" providerId="LiveId" clId="{731F041D-16F8-429A-803C-21223FA90E61}" dt="2022-12-28T17:37:42.231" v="3239" actId="1076"/>
          <ac:picMkLst>
            <pc:docMk/>
            <pc:sldMk cId="290832911" sldId="314"/>
            <ac:picMk id="3" creationId="{9850B098-7DDB-68A0-555B-98F1708D4629}"/>
          </ac:picMkLst>
        </pc:picChg>
        <pc:picChg chg="del">
          <ac:chgData name="Niamh Blanche" userId="88dddee8d1325641" providerId="LiveId" clId="{731F041D-16F8-429A-803C-21223FA90E61}" dt="2022-12-28T17:35:35.438" v="3088" actId="478"/>
          <ac:picMkLst>
            <pc:docMk/>
            <pc:sldMk cId="290832911" sldId="314"/>
            <ac:picMk id="9" creationId="{D35DA534-38D0-77FF-42B2-24EDB282759D}"/>
          </ac:picMkLst>
        </pc:picChg>
      </pc:sldChg>
      <pc:sldChg chg="addSp delSp modSp new mod modClrScheme chgLayout">
        <pc:chgData name="Niamh Blanche" userId="88dddee8d1325641" providerId="LiveId" clId="{731F041D-16F8-429A-803C-21223FA90E61}" dt="2022-12-28T17:27:58.422" v="1999" actId="20577"/>
        <pc:sldMkLst>
          <pc:docMk/>
          <pc:sldMk cId="4202277234" sldId="315"/>
        </pc:sldMkLst>
        <pc:spChg chg="add mod">
          <ac:chgData name="Niamh Blanche" userId="88dddee8d1325641" providerId="LiveId" clId="{731F041D-16F8-429A-803C-21223FA90E61}" dt="2022-12-28T17:22:57.737" v="1557" actId="20577"/>
          <ac:spMkLst>
            <pc:docMk/>
            <pc:sldMk cId="4202277234" sldId="315"/>
            <ac:spMk id="2" creationId="{F86CB915-6591-C01F-B292-F286E5AAFBB9}"/>
          </ac:spMkLst>
        </pc:spChg>
        <pc:spChg chg="add mod">
          <ac:chgData name="Niamh Blanche" userId="88dddee8d1325641" providerId="LiveId" clId="{731F041D-16F8-429A-803C-21223FA90E61}" dt="2022-12-28T17:27:58.422" v="1999" actId="20577"/>
          <ac:spMkLst>
            <pc:docMk/>
            <pc:sldMk cId="4202277234" sldId="315"/>
            <ac:spMk id="3" creationId="{1BFBF936-D72F-7B9C-F660-F7BAB7005FAF}"/>
          </ac:spMkLst>
        </pc:spChg>
        <pc:spChg chg="add del mod">
          <ac:chgData name="Niamh Blanche" userId="88dddee8d1325641" providerId="LiveId" clId="{731F041D-16F8-429A-803C-21223FA90E61}" dt="2022-12-28T17:23:15.518" v="1585" actId="478"/>
          <ac:spMkLst>
            <pc:docMk/>
            <pc:sldMk cId="4202277234" sldId="315"/>
            <ac:spMk id="4" creationId="{1092351D-9BC7-BA0C-D668-030F4157303B}"/>
          </ac:spMkLst>
        </pc:spChg>
        <pc:spChg chg="add del mod">
          <ac:chgData name="Niamh Blanche" userId="88dddee8d1325641" providerId="LiveId" clId="{731F041D-16F8-429A-803C-21223FA90E61}" dt="2022-12-28T17:23:13.799" v="1584" actId="478"/>
          <ac:spMkLst>
            <pc:docMk/>
            <pc:sldMk cId="4202277234" sldId="315"/>
            <ac:spMk id="5" creationId="{07DD4D9A-866D-BBE7-14F1-9CB350DCFA62}"/>
          </ac:spMkLst>
        </pc:spChg>
        <pc:spChg chg="add del mod">
          <ac:chgData name="Niamh Blanche" userId="88dddee8d1325641" providerId="LiveId" clId="{731F041D-16F8-429A-803C-21223FA90E61}" dt="2022-12-28T17:23:19.192" v="1587" actId="478"/>
          <ac:spMkLst>
            <pc:docMk/>
            <pc:sldMk cId="4202277234" sldId="315"/>
            <ac:spMk id="6" creationId="{23B2ED1F-32A3-6953-1C77-4ED572E170F3}"/>
          </ac:spMkLst>
        </pc:spChg>
        <pc:picChg chg="add mod ord">
          <ac:chgData name="Niamh Blanche" userId="88dddee8d1325641" providerId="LiveId" clId="{731F041D-16F8-429A-803C-21223FA90E61}" dt="2022-12-28T17:27:32.954" v="1933" actId="1076"/>
          <ac:picMkLst>
            <pc:docMk/>
            <pc:sldMk cId="4202277234" sldId="315"/>
            <ac:picMk id="8" creationId="{874F388E-8981-FE4B-85FD-117E59285C61}"/>
          </ac:picMkLst>
        </pc:picChg>
      </pc:sldChg>
      <pc:sldChg chg="addSp delSp modSp add mod">
        <pc:chgData name="Niamh Blanche" userId="88dddee8d1325641" providerId="LiveId" clId="{731F041D-16F8-429A-803C-21223FA90E61}" dt="2022-12-28T17:44:17.519" v="3751" actId="1440"/>
        <pc:sldMkLst>
          <pc:docMk/>
          <pc:sldMk cId="2573894923" sldId="316"/>
        </pc:sldMkLst>
        <pc:spChg chg="mod">
          <ac:chgData name="Niamh Blanche" userId="88dddee8d1325641" providerId="LiveId" clId="{731F041D-16F8-429A-803C-21223FA90E61}" dt="2022-12-28T17:43:25.418" v="3745" actId="20577"/>
          <ac:spMkLst>
            <pc:docMk/>
            <pc:sldMk cId="2573894923" sldId="316"/>
            <ac:spMk id="5" creationId="{F3AB08B8-E664-4881-E18C-E6A793009465}"/>
          </ac:spMkLst>
        </pc:spChg>
        <pc:spChg chg="mod">
          <ac:chgData name="Niamh Blanche" userId="88dddee8d1325641" providerId="LiveId" clId="{731F041D-16F8-429A-803C-21223FA90E61}" dt="2022-12-28T17:39:03.401" v="3263" actId="20577"/>
          <ac:spMkLst>
            <pc:docMk/>
            <pc:sldMk cId="2573894923" sldId="316"/>
            <ac:spMk id="6" creationId="{E417734F-0AD1-E6B2-BB01-24FB41DB87C7}"/>
          </ac:spMkLst>
        </pc:spChg>
        <pc:picChg chg="del">
          <ac:chgData name="Niamh Blanche" userId="88dddee8d1325641" providerId="LiveId" clId="{731F041D-16F8-429A-803C-21223FA90E61}" dt="2022-12-28T17:43:31.769" v="3746" actId="478"/>
          <ac:picMkLst>
            <pc:docMk/>
            <pc:sldMk cId="2573894923" sldId="316"/>
            <ac:picMk id="3" creationId="{9850B098-7DDB-68A0-555B-98F1708D4629}"/>
          </ac:picMkLst>
        </pc:picChg>
        <pc:picChg chg="add mod">
          <ac:chgData name="Niamh Blanche" userId="88dddee8d1325641" providerId="LiveId" clId="{731F041D-16F8-429A-803C-21223FA90E61}" dt="2022-12-28T17:44:17.519" v="3751" actId="1440"/>
          <ac:picMkLst>
            <pc:docMk/>
            <pc:sldMk cId="2573894923" sldId="316"/>
            <ac:picMk id="7" creationId="{62414089-CF58-9383-EECC-BA8327071B50}"/>
          </ac:picMkLst>
        </pc:picChg>
      </pc:sldChg>
      <pc:sldChg chg="modSp add mod ord">
        <pc:chgData name="Niamh Blanche" userId="88dddee8d1325641" providerId="LiveId" clId="{731F041D-16F8-429A-803C-21223FA90E61}" dt="2022-12-28T17:52:57.971" v="4454" actId="20577"/>
        <pc:sldMkLst>
          <pc:docMk/>
          <pc:sldMk cId="348781030" sldId="317"/>
        </pc:sldMkLst>
        <pc:spChg chg="mod">
          <ac:chgData name="Niamh Blanche" userId="88dddee8d1325641" providerId="LiveId" clId="{731F041D-16F8-429A-803C-21223FA90E61}" dt="2022-12-28T17:52:11.930" v="4430" actId="20577"/>
          <ac:spMkLst>
            <pc:docMk/>
            <pc:sldMk cId="348781030" sldId="317"/>
            <ac:spMk id="6" creationId="{7C260EE0-24B6-871A-083B-63E3DF7DA329}"/>
          </ac:spMkLst>
        </pc:spChg>
        <pc:spChg chg="mod">
          <ac:chgData name="Niamh Blanche" userId="88dddee8d1325641" providerId="LiveId" clId="{731F041D-16F8-429A-803C-21223FA90E61}" dt="2022-12-28T17:52:45.995" v="4449" actId="20577"/>
          <ac:spMkLst>
            <pc:docMk/>
            <pc:sldMk cId="348781030" sldId="317"/>
            <ac:spMk id="10" creationId="{EF46A17C-FD6C-6782-9467-9A51E6042F94}"/>
          </ac:spMkLst>
        </pc:spChg>
        <pc:spChg chg="mod">
          <ac:chgData name="Niamh Blanche" userId="88dddee8d1325641" providerId="LiveId" clId="{731F041D-16F8-429A-803C-21223FA90E61}" dt="2022-12-28T17:52:43.290" v="4448" actId="20577"/>
          <ac:spMkLst>
            <pc:docMk/>
            <pc:sldMk cId="348781030" sldId="317"/>
            <ac:spMk id="14" creationId="{FAA308E5-C5E9-DF0E-9099-F41B923F5B71}"/>
          </ac:spMkLst>
        </pc:spChg>
        <pc:spChg chg="mod">
          <ac:chgData name="Niamh Blanche" userId="88dddee8d1325641" providerId="LiveId" clId="{731F041D-16F8-429A-803C-21223FA90E61}" dt="2022-12-28T17:52:20.091" v="4435" actId="20577"/>
          <ac:spMkLst>
            <pc:docMk/>
            <pc:sldMk cId="348781030" sldId="317"/>
            <ac:spMk id="18" creationId="{D8C41F1C-7E9D-26DA-EBB3-1A83056C2B74}"/>
          </ac:spMkLst>
        </pc:spChg>
        <pc:spChg chg="mod">
          <ac:chgData name="Niamh Blanche" userId="88dddee8d1325641" providerId="LiveId" clId="{731F041D-16F8-429A-803C-21223FA90E61}" dt="2022-12-28T17:52:16.824" v="4434" actId="20577"/>
          <ac:spMkLst>
            <pc:docMk/>
            <pc:sldMk cId="348781030" sldId="317"/>
            <ac:spMk id="22" creationId="{86B2D009-8532-683A-8E57-03526DCB06B3}"/>
          </ac:spMkLst>
        </pc:spChg>
        <pc:spChg chg="mod">
          <ac:chgData name="Niamh Blanche" userId="88dddee8d1325641" providerId="LiveId" clId="{731F041D-16F8-429A-803C-21223FA90E61}" dt="2022-12-28T17:52:50.874" v="4451" actId="20577"/>
          <ac:spMkLst>
            <pc:docMk/>
            <pc:sldMk cId="348781030" sldId="317"/>
            <ac:spMk id="26" creationId="{049DAFDC-755E-E330-A5D1-FBE03EE820C7}"/>
          </ac:spMkLst>
        </pc:spChg>
        <pc:spChg chg="mod">
          <ac:chgData name="Niamh Blanche" userId="88dddee8d1325641" providerId="LiveId" clId="{731F041D-16F8-429A-803C-21223FA90E61}" dt="2022-12-28T17:52:48.404" v="4450" actId="20577"/>
          <ac:spMkLst>
            <pc:docMk/>
            <pc:sldMk cId="348781030" sldId="317"/>
            <ac:spMk id="29" creationId="{2BCF36D2-7B5E-2596-2AB1-264134D9E27C}"/>
          </ac:spMkLst>
        </pc:spChg>
        <pc:spChg chg="mod">
          <ac:chgData name="Niamh Blanche" userId="88dddee8d1325641" providerId="LiveId" clId="{731F041D-16F8-429A-803C-21223FA90E61}" dt="2022-12-28T17:52:55.486" v="4453" actId="20577"/>
          <ac:spMkLst>
            <pc:docMk/>
            <pc:sldMk cId="348781030" sldId="317"/>
            <ac:spMk id="31" creationId="{CDA97EE5-65B0-0456-3B11-ADC07E9A8B2A}"/>
          </ac:spMkLst>
        </pc:spChg>
        <pc:spChg chg="mod">
          <ac:chgData name="Niamh Blanche" userId="88dddee8d1325641" providerId="LiveId" clId="{731F041D-16F8-429A-803C-21223FA90E61}" dt="2022-12-28T17:52:40.882" v="4447" actId="20577"/>
          <ac:spMkLst>
            <pc:docMk/>
            <pc:sldMk cId="348781030" sldId="317"/>
            <ac:spMk id="34" creationId="{E2BA18E0-D052-033A-DE20-9C4C3E077C7E}"/>
          </ac:spMkLst>
        </pc:spChg>
        <pc:spChg chg="mod">
          <ac:chgData name="Niamh Blanche" userId="88dddee8d1325641" providerId="LiveId" clId="{731F041D-16F8-429A-803C-21223FA90E61}" dt="2022-12-28T17:52:53.266" v="4452" actId="20577"/>
          <ac:spMkLst>
            <pc:docMk/>
            <pc:sldMk cId="348781030" sldId="317"/>
            <ac:spMk id="37" creationId="{FB3AFE16-A08B-53B8-FC27-C7CF5202ED2A}"/>
          </ac:spMkLst>
        </pc:spChg>
        <pc:spChg chg="mod">
          <ac:chgData name="Niamh Blanche" userId="88dddee8d1325641" providerId="LiveId" clId="{731F041D-16F8-429A-803C-21223FA90E61}" dt="2022-12-28T17:52:28.346" v="4446" actId="20577"/>
          <ac:spMkLst>
            <pc:docMk/>
            <pc:sldMk cId="348781030" sldId="317"/>
            <ac:spMk id="40" creationId="{D1BBEDD5-37E6-E255-D780-8A6AC31CD8D2}"/>
          </ac:spMkLst>
        </pc:spChg>
        <pc:spChg chg="mod">
          <ac:chgData name="Niamh Blanche" userId="88dddee8d1325641" providerId="LiveId" clId="{731F041D-16F8-429A-803C-21223FA90E61}" dt="2022-12-28T17:52:57.971" v="4454" actId="20577"/>
          <ac:spMkLst>
            <pc:docMk/>
            <pc:sldMk cId="348781030" sldId="317"/>
            <ac:spMk id="43" creationId="{B5F5636C-4794-2CE7-B8C8-39D65C0A5804}"/>
          </ac:spMkLst>
        </pc:spChg>
        <pc:spChg chg="mod">
          <ac:chgData name="Niamh Blanche" userId="88dddee8d1325641" providerId="LiveId" clId="{731F041D-16F8-429A-803C-21223FA90E61}" dt="2022-12-28T17:52:23.733" v="4443" actId="6549"/>
          <ac:spMkLst>
            <pc:docMk/>
            <pc:sldMk cId="348781030" sldId="317"/>
            <ac:spMk id="46" creationId="{BF81D749-3D35-894B-2DB3-EEE3C7CC2672}"/>
          </ac:spMkLst>
        </pc:spChg>
      </pc:sldChg>
      <pc:sldChg chg="addSp delSp modSp add mod">
        <pc:chgData name="Niamh Blanche" userId="88dddee8d1325641" providerId="LiveId" clId="{731F041D-16F8-429A-803C-21223FA90E61}" dt="2022-12-28T17:57:03.793" v="4672" actId="1076"/>
        <pc:sldMkLst>
          <pc:docMk/>
          <pc:sldMk cId="1992750728" sldId="318"/>
        </pc:sldMkLst>
        <pc:spChg chg="mod">
          <ac:chgData name="Niamh Blanche" userId="88dddee8d1325641" providerId="LiveId" clId="{731F041D-16F8-429A-803C-21223FA90E61}" dt="2022-12-28T17:53:33.300" v="4483" actId="20577"/>
          <ac:spMkLst>
            <pc:docMk/>
            <pc:sldMk cId="1992750728" sldId="318"/>
            <ac:spMk id="2" creationId="{E218BEFA-0FDF-69CE-EC1A-F8FD5794E9AF}"/>
          </ac:spMkLst>
        </pc:spChg>
        <pc:spChg chg="mod">
          <ac:chgData name="Niamh Blanche" userId="88dddee8d1325641" providerId="LiveId" clId="{731F041D-16F8-429A-803C-21223FA90E61}" dt="2022-12-28T17:55:50.389" v="4668" actId="20577"/>
          <ac:spMkLst>
            <pc:docMk/>
            <pc:sldMk cId="1992750728" sldId="318"/>
            <ac:spMk id="3" creationId="{B4C119C0-97CB-4143-6CE0-85908A6EEE0D}"/>
          </ac:spMkLst>
        </pc:spChg>
        <pc:picChg chg="del">
          <ac:chgData name="Niamh Blanche" userId="88dddee8d1325641" providerId="LiveId" clId="{731F041D-16F8-429A-803C-21223FA90E61}" dt="2022-12-28T17:55:57.955" v="4669" actId="478"/>
          <ac:picMkLst>
            <pc:docMk/>
            <pc:sldMk cId="1992750728" sldId="318"/>
            <ac:picMk id="6" creationId="{E289BBA7-9A81-471D-C4AD-6532BF5E8AED}"/>
          </ac:picMkLst>
        </pc:picChg>
        <pc:picChg chg="add mod">
          <ac:chgData name="Niamh Blanche" userId="88dddee8d1325641" providerId="LiveId" clId="{731F041D-16F8-429A-803C-21223FA90E61}" dt="2022-12-28T17:57:03.793" v="4672" actId="1076"/>
          <ac:picMkLst>
            <pc:docMk/>
            <pc:sldMk cId="1992750728" sldId="318"/>
            <ac:picMk id="1026" creationId="{6AE89FFA-5123-11C6-3DA8-42D11F2EB559}"/>
          </ac:picMkLst>
        </pc:picChg>
      </pc:sldChg>
      <pc:sldChg chg="new del">
        <pc:chgData name="Niamh Blanche" userId="88dddee8d1325641" providerId="LiveId" clId="{731F041D-16F8-429A-803C-21223FA90E61}" dt="2022-12-28T17:53:21.996" v="4458" actId="680"/>
        <pc:sldMkLst>
          <pc:docMk/>
          <pc:sldMk cId="3788772784" sldId="318"/>
        </pc:sldMkLst>
      </pc:sldChg>
      <pc:sldChg chg="new del">
        <pc:chgData name="Niamh Blanche" userId="88dddee8d1325641" providerId="LiveId" clId="{731F041D-16F8-429A-803C-21223FA90E61}" dt="2022-12-28T18:03:38.361" v="5401" actId="2696"/>
        <pc:sldMkLst>
          <pc:docMk/>
          <pc:sldMk cId="1058751917" sldId="319"/>
        </pc:sldMkLst>
      </pc:sldChg>
      <pc:sldChg chg="addSp delSp modSp add mod">
        <pc:chgData name="Niamh Blanche" userId="88dddee8d1325641" providerId="LiveId" clId="{731F041D-16F8-429A-803C-21223FA90E61}" dt="2022-12-28T18:02:55.568" v="5400" actId="1076"/>
        <pc:sldMkLst>
          <pc:docMk/>
          <pc:sldMk cId="1000241455" sldId="320"/>
        </pc:sldMkLst>
        <pc:spChg chg="mod">
          <ac:chgData name="Niamh Blanche" userId="88dddee8d1325641" providerId="LiveId" clId="{731F041D-16F8-429A-803C-21223FA90E61}" dt="2022-12-28T18:00:38.271" v="5211" actId="20577"/>
          <ac:spMkLst>
            <pc:docMk/>
            <pc:sldMk cId="1000241455" sldId="320"/>
            <ac:spMk id="2" creationId="{E218BEFA-0FDF-69CE-EC1A-F8FD5794E9AF}"/>
          </ac:spMkLst>
        </pc:spChg>
        <pc:spChg chg="mod">
          <ac:chgData name="Niamh Blanche" userId="88dddee8d1325641" providerId="LiveId" clId="{731F041D-16F8-429A-803C-21223FA90E61}" dt="2022-12-28T18:02:03.811" v="5396" actId="20577"/>
          <ac:spMkLst>
            <pc:docMk/>
            <pc:sldMk cId="1000241455" sldId="320"/>
            <ac:spMk id="3" creationId="{B4C119C0-97CB-4143-6CE0-85908A6EEE0D}"/>
          </ac:spMkLst>
        </pc:spChg>
        <pc:picChg chg="del">
          <ac:chgData name="Niamh Blanche" userId="88dddee8d1325641" providerId="LiveId" clId="{731F041D-16F8-429A-803C-21223FA90E61}" dt="2022-12-28T18:02:05.515" v="5397" actId="478"/>
          <ac:picMkLst>
            <pc:docMk/>
            <pc:sldMk cId="1000241455" sldId="320"/>
            <ac:picMk id="1026" creationId="{6AE89FFA-5123-11C6-3DA8-42D11F2EB559}"/>
          </ac:picMkLst>
        </pc:picChg>
        <pc:picChg chg="add mod">
          <ac:chgData name="Niamh Blanche" userId="88dddee8d1325641" providerId="LiveId" clId="{731F041D-16F8-429A-803C-21223FA90E61}" dt="2022-12-28T18:02:55.568" v="5400" actId="1076"/>
          <ac:picMkLst>
            <pc:docMk/>
            <pc:sldMk cId="1000241455" sldId="320"/>
            <ac:picMk id="2050" creationId="{CC5B1A3B-90D1-EE53-2128-AAF1927A8366}"/>
          </ac:picMkLst>
        </pc:picChg>
      </pc:sldChg>
      <pc:sldChg chg="addSp modSp add mod ord">
        <pc:chgData name="Niamh Blanche" userId="88dddee8d1325641" providerId="LiveId" clId="{731F041D-16F8-429A-803C-21223FA90E61}" dt="2022-12-28T19:21:04.182" v="10398"/>
        <pc:sldMkLst>
          <pc:docMk/>
          <pc:sldMk cId="2257639880" sldId="321"/>
        </pc:sldMkLst>
        <pc:spChg chg="mod">
          <ac:chgData name="Niamh Blanche" userId="88dddee8d1325641" providerId="LiveId" clId="{731F041D-16F8-429A-803C-21223FA90E61}" dt="2022-12-28T19:15:07.255" v="9805" actId="20577"/>
          <ac:spMkLst>
            <pc:docMk/>
            <pc:sldMk cId="2257639880" sldId="321"/>
            <ac:spMk id="2" creationId="{D1025281-1457-17ED-F8E3-91E815F86B11}"/>
          </ac:spMkLst>
        </pc:spChg>
        <pc:spChg chg="mod">
          <ac:chgData name="Niamh Blanche" userId="88dddee8d1325641" providerId="LiveId" clId="{731F041D-16F8-429A-803C-21223FA90E61}" dt="2022-12-28T19:17:58.415" v="10382" actId="20577"/>
          <ac:spMkLst>
            <pc:docMk/>
            <pc:sldMk cId="2257639880" sldId="321"/>
            <ac:spMk id="3" creationId="{C28D4DE6-9DB1-1F09-6F6F-FF80669B524C}"/>
          </ac:spMkLst>
        </pc:spChg>
        <pc:picChg chg="add mod modCrop">
          <ac:chgData name="Niamh Blanche" userId="88dddee8d1325641" providerId="LiveId" clId="{731F041D-16F8-429A-803C-21223FA90E61}" dt="2022-12-28T19:20:01.195" v="10395" actId="14100"/>
          <ac:picMkLst>
            <pc:docMk/>
            <pc:sldMk cId="2257639880" sldId="321"/>
            <ac:picMk id="5" creationId="{82320922-7BC0-B1D3-5EA5-9F5311BFDE94}"/>
          </ac:picMkLst>
        </pc:picChg>
      </pc:sldChg>
      <pc:sldChg chg="add">
        <pc:chgData name="Niamh Blanche" userId="88dddee8d1325641" providerId="LiveId" clId="{731F041D-16F8-429A-803C-21223FA90E61}" dt="2022-12-28T19:21:18.196" v="10400"/>
        <pc:sldMkLst>
          <pc:docMk/>
          <pc:sldMk cId="2530864552" sldId="322"/>
        </pc:sldMkLst>
      </pc:sldChg>
      <pc:sldChg chg="new del">
        <pc:chgData name="Niamh Blanche" userId="88dddee8d1325641" providerId="LiveId" clId="{731F041D-16F8-429A-803C-21223FA90E61}" dt="2022-12-28T19:21:14.970" v="10399" actId="2696"/>
        <pc:sldMkLst>
          <pc:docMk/>
          <pc:sldMk cId="4187164440" sldId="322"/>
        </pc:sldMkLst>
      </pc:sldChg>
    </pc:docChg>
  </pc:docChgLst>
  <pc:docChgLst>
    <pc:chgData name="Niamh Blanche" userId="88dddee8d1325641" providerId="LiveId" clId="{B0DD8273-AD4C-4BE5-A975-219025B81D82}"/>
    <pc:docChg chg="undo custSel addSld delSld modSld sldOrd">
      <pc:chgData name="Niamh Blanche" userId="88dddee8d1325641" providerId="LiveId" clId="{B0DD8273-AD4C-4BE5-A975-219025B81D82}" dt="2022-12-29T17:51:38.550" v="5471" actId="12"/>
      <pc:docMkLst>
        <pc:docMk/>
      </pc:docMkLst>
      <pc:sldChg chg="del">
        <pc:chgData name="Niamh Blanche" userId="88dddee8d1325641" providerId="LiveId" clId="{B0DD8273-AD4C-4BE5-A975-219025B81D82}" dt="2022-12-29T17:40:58.647" v="4801" actId="2696"/>
        <pc:sldMkLst>
          <pc:docMk/>
          <pc:sldMk cId="382717319" sldId="260"/>
        </pc:sldMkLst>
      </pc:sldChg>
      <pc:sldChg chg="modSp mod">
        <pc:chgData name="Niamh Blanche" userId="88dddee8d1325641" providerId="LiveId" clId="{B0DD8273-AD4C-4BE5-A975-219025B81D82}" dt="2022-12-29T17:50:17.805" v="5468" actId="1076"/>
        <pc:sldMkLst>
          <pc:docMk/>
          <pc:sldMk cId="1598184398" sldId="295"/>
        </pc:sldMkLst>
        <pc:spChg chg="mod">
          <ac:chgData name="Niamh Blanche" userId="88dddee8d1325641" providerId="LiveId" clId="{B0DD8273-AD4C-4BE5-A975-219025B81D82}" dt="2022-12-29T17:50:11.429" v="5467" actId="20577"/>
          <ac:spMkLst>
            <pc:docMk/>
            <pc:sldMk cId="1598184398" sldId="295"/>
            <ac:spMk id="2" creationId="{165656E6-144A-EB51-1FC5-FE8B203DC339}"/>
          </ac:spMkLst>
        </pc:spChg>
        <pc:spChg chg="mod">
          <ac:chgData name="Niamh Blanche" userId="88dddee8d1325641" providerId="LiveId" clId="{B0DD8273-AD4C-4BE5-A975-219025B81D82}" dt="2022-12-29T17:50:17.805" v="5468" actId="1076"/>
          <ac:spMkLst>
            <pc:docMk/>
            <pc:sldMk cId="1598184398" sldId="295"/>
            <ac:spMk id="3" creationId="{B1D21CE4-4363-CEAC-0D69-E624FB5E35B5}"/>
          </ac:spMkLst>
        </pc:spChg>
      </pc:sldChg>
      <pc:sldChg chg="modSp mod">
        <pc:chgData name="Niamh Blanche" userId="88dddee8d1325641" providerId="LiveId" clId="{B0DD8273-AD4C-4BE5-A975-219025B81D82}" dt="2022-12-29T16:23:26.234" v="1321" actId="20577"/>
        <pc:sldMkLst>
          <pc:docMk/>
          <pc:sldMk cId="4276329923" sldId="296"/>
        </pc:sldMkLst>
        <pc:spChg chg="mod">
          <ac:chgData name="Niamh Blanche" userId="88dddee8d1325641" providerId="LiveId" clId="{B0DD8273-AD4C-4BE5-A975-219025B81D82}" dt="2022-12-29T16:23:26.234" v="1321" actId="20577"/>
          <ac:spMkLst>
            <pc:docMk/>
            <pc:sldMk cId="4276329923" sldId="296"/>
            <ac:spMk id="7" creationId="{3B34D0BA-12DB-005A-D69E-5F273C782BC8}"/>
          </ac:spMkLst>
        </pc:spChg>
        <pc:spChg chg="mod">
          <ac:chgData name="Niamh Blanche" userId="88dddee8d1325641" providerId="LiveId" clId="{B0DD8273-AD4C-4BE5-A975-219025B81D82}" dt="2022-12-29T16:08:33.341" v="519" actId="20577"/>
          <ac:spMkLst>
            <pc:docMk/>
            <pc:sldMk cId="4276329923" sldId="296"/>
            <ac:spMk id="11" creationId="{6C40D31D-EE84-585D-55B5-EE13A45F3818}"/>
          </ac:spMkLst>
        </pc:spChg>
        <pc:picChg chg="mod">
          <ac:chgData name="Niamh Blanche" userId="88dddee8d1325641" providerId="LiveId" clId="{B0DD8273-AD4C-4BE5-A975-219025B81D82}" dt="2022-12-29T16:07:03.913" v="451" actId="1076"/>
          <ac:picMkLst>
            <pc:docMk/>
            <pc:sldMk cId="4276329923" sldId="296"/>
            <ac:picMk id="3" creationId="{804D2FC9-C4D6-FD37-D734-A3425AD549B7}"/>
          </ac:picMkLst>
        </pc:picChg>
        <pc:picChg chg="mod">
          <ac:chgData name="Niamh Blanche" userId="88dddee8d1325641" providerId="LiveId" clId="{B0DD8273-AD4C-4BE5-A975-219025B81D82}" dt="2022-12-29T16:07:21.676" v="454" actId="1076"/>
          <ac:picMkLst>
            <pc:docMk/>
            <pc:sldMk cId="4276329923" sldId="296"/>
            <ac:picMk id="9" creationId="{AD98BEE4-DEA0-A1A0-D770-C9B6382833BA}"/>
          </ac:picMkLst>
        </pc:picChg>
        <pc:picChg chg="mod">
          <ac:chgData name="Niamh Blanche" userId="88dddee8d1325641" providerId="LiveId" clId="{B0DD8273-AD4C-4BE5-A975-219025B81D82}" dt="2022-12-29T16:05:51.511" v="143" actId="1076"/>
          <ac:picMkLst>
            <pc:docMk/>
            <pc:sldMk cId="4276329923" sldId="296"/>
            <ac:picMk id="12" creationId="{2F5CA595-F9FD-CFFD-0938-C4613A0B67F0}"/>
          </ac:picMkLst>
        </pc:picChg>
      </pc:sldChg>
      <pc:sldChg chg="del">
        <pc:chgData name="Niamh Blanche" userId="88dddee8d1325641" providerId="LiveId" clId="{B0DD8273-AD4C-4BE5-A975-219025B81D82}" dt="2022-12-29T16:08:43.676" v="520" actId="2696"/>
        <pc:sldMkLst>
          <pc:docMk/>
          <pc:sldMk cId="2280422730" sldId="297"/>
        </pc:sldMkLst>
      </pc:sldChg>
      <pc:sldChg chg="del">
        <pc:chgData name="Niamh Blanche" userId="88dddee8d1325641" providerId="LiveId" clId="{B0DD8273-AD4C-4BE5-A975-219025B81D82}" dt="2022-12-29T16:08:45.230" v="522" actId="2696"/>
        <pc:sldMkLst>
          <pc:docMk/>
          <pc:sldMk cId="3697029893" sldId="298"/>
        </pc:sldMkLst>
      </pc:sldChg>
      <pc:sldChg chg="modSp mod">
        <pc:chgData name="Niamh Blanche" userId="88dddee8d1325641" providerId="LiveId" clId="{B0DD8273-AD4C-4BE5-A975-219025B81D82}" dt="2022-12-29T16:36:32.408" v="2162" actId="20577"/>
        <pc:sldMkLst>
          <pc:docMk/>
          <pc:sldMk cId="3053958832" sldId="299"/>
        </pc:sldMkLst>
        <pc:spChg chg="mod">
          <ac:chgData name="Niamh Blanche" userId="88dddee8d1325641" providerId="LiveId" clId="{B0DD8273-AD4C-4BE5-A975-219025B81D82}" dt="2022-12-29T16:33:01.771" v="1982" actId="20577"/>
          <ac:spMkLst>
            <pc:docMk/>
            <pc:sldMk cId="3053958832" sldId="299"/>
            <ac:spMk id="6" creationId="{7C260EE0-24B6-871A-083B-63E3DF7DA329}"/>
          </ac:spMkLst>
        </pc:spChg>
        <pc:spChg chg="mod">
          <ac:chgData name="Niamh Blanche" userId="88dddee8d1325641" providerId="LiveId" clId="{B0DD8273-AD4C-4BE5-A975-219025B81D82}" dt="2022-12-29T16:33:06.154" v="1989" actId="20577"/>
          <ac:spMkLst>
            <pc:docMk/>
            <pc:sldMk cId="3053958832" sldId="299"/>
            <ac:spMk id="10" creationId="{EF46A17C-FD6C-6782-9467-9A51E6042F94}"/>
          </ac:spMkLst>
        </pc:spChg>
        <pc:spChg chg="mod">
          <ac:chgData name="Niamh Blanche" userId="88dddee8d1325641" providerId="LiveId" clId="{B0DD8273-AD4C-4BE5-A975-219025B81D82}" dt="2022-12-29T16:33:22.884" v="2018" actId="20577"/>
          <ac:spMkLst>
            <pc:docMk/>
            <pc:sldMk cId="3053958832" sldId="299"/>
            <ac:spMk id="14" creationId="{FAA308E5-C5E9-DF0E-9099-F41B923F5B71}"/>
          </ac:spMkLst>
        </pc:spChg>
        <pc:spChg chg="mod">
          <ac:chgData name="Niamh Blanche" userId="88dddee8d1325641" providerId="LiveId" clId="{B0DD8273-AD4C-4BE5-A975-219025B81D82}" dt="2022-12-29T16:33:29.856" v="2032" actId="20577"/>
          <ac:spMkLst>
            <pc:docMk/>
            <pc:sldMk cId="3053958832" sldId="299"/>
            <ac:spMk id="18" creationId="{D8C41F1C-7E9D-26DA-EBB3-1A83056C2B74}"/>
          </ac:spMkLst>
        </pc:spChg>
        <pc:spChg chg="mod">
          <ac:chgData name="Niamh Blanche" userId="88dddee8d1325641" providerId="LiveId" clId="{B0DD8273-AD4C-4BE5-A975-219025B81D82}" dt="2022-12-29T16:34:21.218" v="2117" actId="20577"/>
          <ac:spMkLst>
            <pc:docMk/>
            <pc:sldMk cId="3053958832" sldId="299"/>
            <ac:spMk id="22" creationId="{86B2D009-8532-683A-8E57-03526DCB06B3}"/>
          </ac:spMkLst>
        </pc:spChg>
        <pc:spChg chg="mod">
          <ac:chgData name="Niamh Blanche" userId="88dddee8d1325641" providerId="LiveId" clId="{B0DD8273-AD4C-4BE5-A975-219025B81D82}" dt="2022-12-29T16:35:42.095" v="2146" actId="20577"/>
          <ac:spMkLst>
            <pc:docMk/>
            <pc:sldMk cId="3053958832" sldId="299"/>
            <ac:spMk id="26" creationId="{049DAFDC-755E-E330-A5D1-FBE03EE820C7}"/>
          </ac:spMkLst>
        </pc:spChg>
        <pc:spChg chg="mod">
          <ac:chgData name="Niamh Blanche" userId="88dddee8d1325641" providerId="LiveId" clId="{B0DD8273-AD4C-4BE5-A975-219025B81D82}" dt="2022-12-29T16:33:11.113" v="1994" actId="20577"/>
          <ac:spMkLst>
            <pc:docMk/>
            <pc:sldMk cId="3053958832" sldId="299"/>
            <ac:spMk id="29" creationId="{2BCF36D2-7B5E-2596-2AB1-264134D9E27C}"/>
          </ac:spMkLst>
        </pc:spChg>
        <pc:spChg chg="mod">
          <ac:chgData name="Niamh Blanche" userId="88dddee8d1325641" providerId="LiveId" clId="{B0DD8273-AD4C-4BE5-A975-219025B81D82}" dt="2022-12-29T16:35:34.058" v="2134" actId="20577"/>
          <ac:spMkLst>
            <pc:docMk/>
            <pc:sldMk cId="3053958832" sldId="299"/>
            <ac:spMk id="31" creationId="{CDA97EE5-65B0-0456-3B11-ADC07E9A8B2A}"/>
          </ac:spMkLst>
        </pc:spChg>
        <pc:spChg chg="mod">
          <ac:chgData name="Niamh Blanche" userId="88dddee8d1325641" providerId="LiveId" clId="{B0DD8273-AD4C-4BE5-A975-219025B81D82}" dt="2022-12-29T16:36:32.408" v="2162" actId="20577"/>
          <ac:spMkLst>
            <pc:docMk/>
            <pc:sldMk cId="3053958832" sldId="299"/>
            <ac:spMk id="34" creationId="{E2BA18E0-D052-033A-DE20-9C4C3E077C7E}"/>
          </ac:spMkLst>
        </pc:spChg>
        <pc:spChg chg="mod">
          <ac:chgData name="Niamh Blanche" userId="88dddee8d1325641" providerId="LiveId" clId="{B0DD8273-AD4C-4BE5-A975-219025B81D82}" dt="2022-12-29T16:35:28.940" v="2127" actId="20577"/>
          <ac:spMkLst>
            <pc:docMk/>
            <pc:sldMk cId="3053958832" sldId="299"/>
            <ac:spMk id="37" creationId="{FB3AFE16-A08B-53B8-FC27-C7CF5202ED2A}"/>
          </ac:spMkLst>
        </pc:spChg>
        <pc:spChg chg="mod">
          <ac:chgData name="Niamh Blanche" userId="88dddee8d1325641" providerId="LiveId" clId="{B0DD8273-AD4C-4BE5-A975-219025B81D82}" dt="2022-12-29T16:34:13.243" v="2099" actId="20577"/>
          <ac:spMkLst>
            <pc:docMk/>
            <pc:sldMk cId="3053958832" sldId="299"/>
            <ac:spMk id="40" creationId="{D1BBEDD5-37E6-E255-D780-8A6AC31CD8D2}"/>
          </ac:spMkLst>
        </pc:spChg>
        <pc:spChg chg="mod">
          <ac:chgData name="Niamh Blanche" userId="88dddee8d1325641" providerId="LiveId" clId="{B0DD8273-AD4C-4BE5-A975-219025B81D82}" dt="2022-12-29T16:33:15.351" v="2004" actId="20577"/>
          <ac:spMkLst>
            <pc:docMk/>
            <pc:sldMk cId="3053958832" sldId="299"/>
            <ac:spMk id="43" creationId="{B5F5636C-4794-2CE7-B8C8-39D65C0A5804}"/>
          </ac:spMkLst>
        </pc:spChg>
        <pc:spChg chg="mod">
          <ac:chgData name="Niamh Blanche" userId="88dddee8d1325641" providerId="LiveId" clId="{B0DD8273-AD4C-4BE5-A975-219025B81D82}" dt="2022-12-29T16:33:56.085" v="2061" actId="122"/>
          <ac:spMkLst>
            <pc:docMk/>
            <pc:sldMk cId="3053958832" sldId="299"/>
            <ac:spMk id="46" creationId="{BF81D749-3D35-894B-2DB3-EEE3C7CC2672}"/>
          </ac:spMkLst>
        </pc:spChg>
      </pc:sldChg>
      <pc:sldChg chg="modSp mod">
        <pc:chgData name="Niamh Blanche" userId="88dddee8d1325641" providerId="LiveId" clId="{B0DD8273-AD4C-4BE5-A975-219025B81D82}" dt="2022-12-29T16:41:54.874" v="2678" actId="1076"/>
        <pc:sldMkLst>
          <pc:docMk/>
          <pc:sldMk cId="2433853991" sldId="300"/>
        </pc:sldMkLst>
        <pc:spChg chg="mod">
          <ac:chgData name="Niamh Blanche" userId="88dddee8d1325641" providerId="LiveId" clId="{B0DD8273-AD4C-4BE5-A975-219025B81D82}" dt="2022-12-29T16:38:44.953" v="2203" actId="20577"/>
          <ac:spMkLst>
            <pc:docMk/>
            <pc:sldMk cId="2433853991" sldId="300"/>
            <ac:spMk id="2" creationId="{E218BEFA-0FDF-69CE-EC1A-F8FD5794E9AF}"/>
          </ac:spMkLst>
        </pc:spChg>
        <pc:spChg chg="mod">
          <ac:chgData name="Niamh Blanche" userId="88dddee8d1325641" providerId="LiveId" clId="{B0DD8273-AD4C-4BE5-A975-219025B81D82}" dt="2022-12-29T16:41:54.874" v="2678" actId="1076"/>
          <ac:spMkLst>
            <pc:docMk/>
            <pc:sldMk cId="2433853991" sldId="300"/>
            <ac:spMk id="3" creationId="{B4C119C0-97CB-4143-6CE0-85908A6EEE0D}"/>
          </ac:spMkLst>
        </pc:spChg>
      </pc:sldChg>
      <pc:sldChg chg="addSp delSp modSp mod ord">
        <pc:chgData name="Niamh Blanche" userId="88dddee8d1325641" providerId="LiveId" clId="{B0DD8273-AD4C-4BE5-A975-219025B81D82}" dt="2022-12-29T17:10:20.124" v="3623" actId="1076"/>
        <pc:sldMkLst>
          <pc:docMk/>
          <pc:sldMk cId="344583552" sldId="301"/>
        </pc:sldMkLst>
        <pc:spChg chg="mod">
          <ac:chgData name="Niamh Blanche" userId="88dddee8d1325641" providerId="LiveId" clId="{B0DD8273-AD4C-4BE5-A975-219025B81D82}" dt="2022-12-29T17:04:44.865" v="3390" actId="1076"/>
          <ac:spMkLst>
            <pc:docMk/>
            <pc:sldMk cId="344583552" sldId="301"/>
            <ac:spMk id="2" creationId="{AB9787BC-64F9-8F95-CA84-9CC669BCDCFC}"/>
          </ac:spMkLst>
        </pc:spChg>
        <pc:spChg chg="mod">
          <ac:chgData name="Niamh Blanche" userId="88dddee8d1325641" providerId="LiveId" clId="{B0DD8273-AD4C-4BE5-A975-219025B81D82}" dt="2022-12-29T16:59:40.308" v="3242" actId="27636"/>
          <ac:spMkLst>
            <pc:docMk/>
            <pc:sldMk cId="344583552" sldId="301"/>
            <ac:spMk id="3" creationId="{DE4C0265-08DE-3DC2-4475-ED1B39745D5D}"/>
          </ac:spMkLst>
        </pc:spChg>
        <pc:spChg chg="add mod">
          <ac:chgData name="Niamh Blanche" userId="88dddee8d1325641" providerId="LiveId" clId="{B0DD8273-AD4C-4BE5-A975-219025B81D82}" dt="2022-12-29T17:05:30.448" v="3402" actId="6549"/>
          <ac:spMkLst>
            <pc:docMk/>
            <pc:sldMk cId="344583552" sldId="301"/>
            <ac:spMk id="9" creationId="{596B0BA9-8F98-F3C6-A49C-0E221D7CFF9D}"/>
          </ac:spMkLst>
        </pc:spChg>
        <pc:spChg chg="add mod">
          <ac:chgData name="Niamh Blanche" userId="88dddee8d1325641" providerId="LiveId" clId="{B0DD8273-AD4C-4BE5-A975-219025B81D82}" dt="2022-12-29T17:08:26.463" v="3564" actId="1076"/>
          <ac:spMkLst>
            <pc:docMk/>
            <pc:sldMk cId="344583552" sldId="301"/>
            <ac:spMk id="10" creationId="{B5ED2C24-229F-D73F-EEDF-54D3582E9E8B}"/>
          </ac:spMkLst>
        </pc:spChg>
        <pc:spChg chg="add mod">
          <ac:chgData name="Niamh Blanche" userId="88dddee8d1325641" providerId="LiveId" clId="{B0DD8273-AD4C-4BE5-A975-219025B81D82}" dt="2022-12-29T17:09:20.228" v="3589" actId="1076"/>
          <ac:spMkLst>
            <pc:docMk/>
            <pc:sldMk cId="344583552" sldId="301"/>
            <ac:spMk id="11" creationId="{BF5CA48A-1809-15E8-21FC-73001B128A17}"/>
          </ac:spMkLst>
        </pc:spChg>
        <pc:spChg chg="add mod">
          <ac:chgData name="Niamh Blanche" userId="88dddee8d1325641" providerId="LiveId" clId="{B0DD8273-AD4C-4BE5-A975-219025B81D82}" dt="2022-12-29T17:09:46.449" v="3592" actId="1076"/>
          <ac:spMkLst>
            <pc:docMk/>
            <pc:sldMk cId="344583552" sldId="301"/>
            <ac:spMk id="12" creationId="{6ED16AD5-5AE8-532C-2BFC-00604CFEF58D}"/>
          </ac:spMkLst>
        </pc:spChg>
        <pc:spChg chg="add mod">
          <ac:chgData name="Niamh Blanche" userId="88dddee8d1325641" providerId="LiveId" clId="{B0DD8273-AD4C-4BE5-A975-219025B81D82}" dt="2022-12-29T17:10:20.124" v="3623" actId="1076"/>
          <ac:spMkLst>
            <pc:docMk/>
            <pc:sldMk cId="344583552" sldId="301"/>
            <ac:spMk id="13" creationId="{A0122835-2546-7FDC-A0D7-9F13957AF1BC}"/>
          </ac:spMkLst>
        </pc:spChg>
        <pc:spChg chg="add mod">
          <ac:chgData name="Niamh Blanche" userId="88dddee8d1325641" providerId="LiveId" clId="{B0DD8273-AD4C-4BE5-A975-219025B81D82}" dt="2022-12-29T17:08:22.415" v="3563" actId="1076"/>
          <ac:spMkLst>
            <pc:docMk/>
            <pc:sldMk cId="344583552" sldId="301"/>
            <ac:spMk id="14" creationId="{A6A4913C-9E96-BFDD-457A-76E602B8C53B}"/>
          </ac:spMkLst>
        </pc:spChg>
        <pc:spChg chg="add mod">
          <ac:chgData name="Niamh Blanche" userId="88dddee8d1325641" providerId="LiveId" clId="{B0DD8273-AD4C-4BE5-A975-219025B81D82}" dt="2022-12-29T17:09:00.963" v="3585" actId="1076"/>
          <ac:spMkLst>
            <pc:docMk/>
            <pc:sldMk cId="344583552" sldId="301"/>
            <ac:spMk id="15" creationId="{61624ED6-2E9C-E2D3-F81C-DBD5A9BABEF4}"/>
          </ac:spMkLst>
        </pc:spChg>
        <pc:spChg chg="add mod">
          <ac:chgData name="Niamh Blanche" userId="88dddee8d1325641" providerId="LiveId" clId="{B0DD8273-AD4C-4BE5-A975-219025B81D82}" dt="2022-12-29T17:09:07.707" v="3586" actId="1076"/>
          <ac:spMkLst>
            <pc:docMk/>
            <pc:sldMk cId="344583552" sldId="301"/>
            <ac:spMk id="16" creationId="{CB0C2882-0A8E-3B05-AD12-83F0A76BA350}"/>
          </ac:spMkLst>
        </pc:spChg>
        <pc:spChg chg="add mod">
          <ac:chgData name="Niamh Blanche" userId="88dddee8d1325641" providerId="LiveId" clId="{B0DD8273-AD4C-4BE5-A975-219025B81D82}" dt="2022-12-29T17:08:20.108" v="3562" actId="1076"/>
          <ac:spMkLst>
            <pc:docMk/>
            <pc:sldMk cId="344583552" sldId="301"/>
            <ac:spMk id="17" creationId="{98BACB66-8678-3A33-BE24-FBBF46F77595}"/>
          </ac:spMkLst>
        </pc:spChg>
        <pc:spChg chg="add mod">
          <ac:chgData name="Niamh Blanche" userId="88dddee8d1325641" providerId="LiveId" clId="{B0DD8273-AD4C-4BE5-A975-219025B81D82}" dt="2022-12-29T17:09:16.853" v="3588" actId="1076"/>
          <ac:spMkLst>
            <pc:docMk/>
            <pc:sldMk cId="344583552" sldId="301"/>
            <ac:spMk id="18" creationId="{BA949368-DE75-EC79-11CA-757E288BF8E4}"/>
          </ac:spMkLst>
        </pc:spChg>
        <pc:spChg chg="add mod">
          <ac:chgData name="Niamh Blanche" userId="88dddee8d1325641" providerId="LiveId" clId="{B0DD8273-AD4C-4BE5-A975-219025B81D82}" dt="2022-12-29T17:09:54.860" v="3606" actId="20577"/>
          <ac:spMkLst>
            <pc:docMk/>
            <pc:sldMk cId="344583552" sldId="301"/>
            <ac:spMk id="19" creationId="{AE8A0DDD-30BF-4C63-1455-0393211CD015}"/>
          </ac:spMkLst>
        </pc:spChg>
        <pc:spChg chg="add mod">
          <ac:chgData name="Niamh Blanche" userId="88dddee8d1325641" providerId="LiveId" clId="{B0DD8273-AD4C-4BE5-A975-219025B81D82}" dt="2022-12-29T17:10:18.125" v="3622" actId="1076"/>
          <ac:spMkLst>
            <pc:docMk/>
            <pc:sldMk cId="344583552" sldId="301"/>
            <ac:spMk id="20" creationId="{45FD9AD0-FD69-0C84-66F1-B38A41344600}"/>
          </ac:spMkLst>
        </pc:spChg>
        <pc:graphicFrameChg chg="add mod modGraphic">
          <ac:chgData name="Niamh Blanche" userId="88dddee8d1325641" providerId="LiveId" clId="{B0DD8273-AD4C-4BE5-A975-219025B81D82}" dt="2022-12-29T17:10:14.060" v="3621"/>
          <ac:graphicFrameMkLst>
            <pc:docMk/>
            <pc:sldMk cId="344583552" sldId="301"/>
            <ac:graphicFrameMk id="4" creationId="{B21C34A2-726E-96EC-04FD-4AE300878142}"/>
          </ac:graphicFrameMkLst>
        </pc:graphicFrameChg>
        <pc:picChg chg="del">
          <ac:chgData name="Niamh Blanche" userId="88dddee8d1325641" providerId="LiveId" clId="{B0DD8273-AD4C-4BE5-A975-219025B81D82}" dt="2022-12-29T17:01:50.029" v="3365" actId="478"/>
          <ac:picMkLst>
            <pc:docMk/>
            <pc:sldMk cId="344583552" sldId="301"/>
            <ac:picMk id="5" creationId="{E953B613-331B-5B6E-F127-3A0F004A96ED}"/>
          </ac:picMkLst>
        </pc:picChg>
        <pc:picChg chg="del">
          <ac:chgData name="Niamh Blanche" userId="88dddee8d1325641" providerId="LiveId" clId="{B0DD8273-AD4C-4BE5-A975-219025B81D82}" dt="2022-12-29T17:01:48.633" v="3364" actId="478"/>
          <ac:picMkLst>
            <pc:docMk/>
            <pc:sldMk cId="344583552" sldId="301"/>
            <ac:picMk id="7" creationId="{9206C017-79CE-AF78-15C2-EB0120B29C0C}"/>
          </ac:picMkLst>
        </pc:picChg>
        <pc:picChg chg="add mod ord">
          <ac:chgData name="Niamh Blanche" userId="88dddee8d1325641" providerId="LiveId" clId="{B0DD8273-AD4C-4BE5-A975-219025B81D82}" dt="2022-12-29T17:04:50.565" v="3391" actId="1076"/>
          <ac:picMkLst>
            <pc:docMk/>
            <pc:sldMk cId="344583552" sldId="301"/>
            <ac:picMk id="8" creationId="{6D4C88C4-A9B9-412D-05DD-8BAB07E8449B}"/>
          </ac:picMkLst>
        </pc:picChg>
      </pc:sldChg>
      <pc:sldChg chg="modSp mod">
        <pc:chgData name="Niamh Blanche" userId="88dddee8d1325641" providerId="LiveId" clId="{B0DD8273-AD4C-4BE5-A975-219025B81D82}" dt="2022-12-29T17:49:57.279" v="5459" actId="1076"/>
        <pc:sldMkLst>
          <pc:docMk/>
          <pc:sldMk cId="1626051912" sldId="302"/>
        </pc:sldMkLst>
        <pc:spChg chg="mod">
          <ac:chgData name="Niamh Blanche" userId="88dddee8d1325641" providerId="LiveId" clId="{B0DD8273-AD4C-4BE5-A975-219025B81D82}" dt="2022-12-29T17:41:45.417" v="4838" actId="20577"/>
          <ac:spMkLst>
            <pc:docMk/>
            <pc:sldMk cId="1626051912" sldId="302"/>
            <ac:spMk id="2" creationId="{69EEA757-DF4C-B161-80EB-5A8F2F48367E}"/>
          </ac:spMkLst>
        </pc:spChg>
        <pc:spChg chg="mod">
          <ac:chgData name="Niamh Blanche" userId="88dddee8d1325641" providerId="LiveId" clId="{B0DD8273-AD4C-4BE5-A975-219025B81D82}" dt="2022-12-29T17:49:57.279" v="5459" actId="1076"/>
          <ac:spMkLst>
            <pc:docMk/>
            <pc:sldMk cId="1626051912" sldId="302"/>
            <ac:spMk id="3" creationId="{545C8151-BD72-98BF-4860-9B0C8E1EE59F}"/>
          </ac:spMkLst>
        </pc:spChg>
      </pc:sldChg>
      <pc:sldChg chg="addSp modSp mod">
        <pc:chgData name="Niamh Blanche" userId="88dddee8d1325641" providerId="LiveId" clId="{B0DD8273-AD4C-4BE5-A975-219025B81D82}" dt="2022-12-29T17:19:26.217" v="4180" actId="14100"/>
        <pc:sldMkLst>
          <pc:docMk/>
          <pc:sldMk cId="678771891" sldId="303"/>
        </pc:sldMkLst>
        <pc:spChg chg="mod">
          <ac:chgData name="Niamh Blanche" userId="88dddee8d1325641" providerId="LiveId" clId="{B0DD8273-AD4C-4BE5-A975-219025B81D82}" dt="2022-12-29T17:16:33.744" v="4025" actId="20577"/>
          <ac:spMkLst>
            <pc:docMk/>
            <pc:sldMk cId="678771891" sldId="303"/>
            <ac:spMk id="2" creationId="{BA7FE81C-27F1-4452-5C16-14DD787F31B3}"/>
          </ac:spMkLst>
        </pc:spChg>
        <pc:spChg chg="mod">
          <ac:chgData name="Niamh Blanche" userId="88dddee8d1325641" providerId="LiveId" clId="{B0DD8273-AD4C-4BE5-A975-219025B81D82}" dt="2022-12-29T17:16:35.867" v="4026" actId="20577"/>
          <ac:spMkLst>
            <pc:docMk/>
            <pc:sldMk cId="678771891" sldId="303"/>
            <ac:spMk id="3" creationId="{60F6281E-D853-7422-8184-0D155599DEE3}"/>
          </ac:spMkLst>
        </pc:spChg>
        <pc:graphicFrameChg chg="add mod modGraphic">
          <ac:chgData name="Niamh Blanche" userId="88dddee8d1325641" providerId="LiveId" clId="{B0DD8273-AD4C-4BE5-A975-219025B81D82}" dt="2022-12-29T17:18:28.049" v="4174" actId="1076"/>
          <ac:graphicFrameMkLst>
            <pc:docMk/>
            <pc:sldMk cId="678771891" sldId="303"/>
            <ac:graphicFrameMk id="4" creationId="{9BF8AB93-299D-B84A-B73C-71E0A96703D2}"/>
          </ac:graphicFrameMkLst>
        </pc:graphicFrameChg>
        <pc:picChg chg="add mod">
          <ac:chgData name="Niamh Blanche" userId="88dddee8d1325641" providerId="LiveId" clId="{B0DD8273-AD4C-4BE5-A975-219025B81D82}" dt="2022-12-29T17:19:26.217" v="4180" actId="14100"/>
          <ac:picMkLst>
            <pc:docMk/>
            <pc:sldMk cId="678771891" sldId="303"/>
            <ac:picMk id="6" creationId="{4F93315A-F332-2987-9454-CC17C9E71BA9}"/>
          </ac:picMkLst>
        </pc:picChg>
      </pc:sldChg>
      <pc:sldChg chg="modSp mod">
        <pc:chgData name="Niamh Blanche" userId="88dddee8d1325641" providerId="LiveId" clId="{B0DD8273-AD4C-4BE5-A975-219025B81D82}" dt="2022-12-29T17:38:02.236" v="4399" actId="404"/>
        <pc:sldMkLst>
          <pc:docMk/>
          <pc:sldMk cId="1167947272" sldId="304"/>
        </pc:sldMkLst>
        <pc:spChg chg="mod">
          <ac:chgData name="Niamh Blanche" userId="88dddee8d1325641" providerId="LiveId" clId="{B0DD8273-AD4C-4BE5-A975-219025B81D82}" dt="2022-12-29T17:34:58.357" v="4206" actId="20577"/>
          <ac:spMkLst>
            <pc:docMk/>
            <pc:sldMk cId="1167947272" sldId="304"/>
            <ac:spMk id="2" creationId="{9D23D77D-25F2-3369-72B7-4F491F969E41}"/>
          </ac:spMkLst>
        </pc:spChg>
        <pc:spChg chg="mod">
          <ac:chgData name="Niamh Blanche" userId="88dddee8d1325641" providerId="LiveId" clId="{B0DD8273-AD4C-4BE5-A975-219025B81D82}" dt="2022-12-29T17:38:02.236" v="4399" actId="404"/>
          <ac:spMkLst>
            <pc:docMk/>
            <pc:sldMk cId="1167947272" sldId="304"/>
            <ac:spMk id="3" creationId="{C27FAA78-B5A6-A809-3C3B-79F3AC268CA9}"/>
          </ac:spMkLst>
        </pc:spChg>
      </pc:sldChg>
      <pc:sldChg chg="modSp mod">
        <pc:chgData name="Niamh Blanche" userId="88dddee8d1325641" providerId="LiveId" clId="{B0DD8273-AD4C-4BE5-A975-219025B81D82}" dt="2022-12-29T17:51:38.550" v="5471" actId="12"/>
        <pc:sldMkLst>
          <pc:docMk/>
          <pc:sldMk cId="3062086603" sldId="305"/>
        </pc:sldMkLst>
        <pc:spChg chg="mod">
          <ac:chgData name="Niamh Blanche" userId="88dddee8d1325641" providerId="LiveId" clId="{B0DD8273-AD4C-4BE5-A975-219025B81D82}" dt="2022-12-29T17:38:43.724" v="4434" actId="20577"/>
          <ac:spMkLst>
            <pc:docMk/>
            <pc:sldMk cId="3062086603" sldId="305"/>
            <ac:spMk id="2" creationId="{E8E424EF-73D9-BC72-9811-B88140580FB6}"/>
          </ac:spMkLst>
        </pc:spChg>
        <pc:spChg chg="mod">
          <ac:chgData name="Niamh Blanche" userId="88dddee8d1325641" providerId="LiveId" clId="{B0DD8273-AD4C-4BE5-A975-219025B81D82}" dt="2022-12-29T17:51:38.550" v="5471" actId="12"/>
          <ac:spMkLst>
            <pc:docMk/>
            <pc:sldMk cId="3062086603" sldId="305"/>
            <ac:spMk id="3" creationId="{BB86907C-DF29-1738-7601-D9EEDED5F0EE}"/>
          </ac:spMkLst>
        </pc:spChg>
      </pc:sldChg>
      <pc:sldChg chg="del">
        <pc:chgData name="Niamh Blanche" userId="88dddee8d1325641" providerId="LiveId" clId="{B0DD8273-AD4C-4BE5-A975-219025B81D82}" dt="2022-12-29T17:41:03.809" v="4802" actId="2696"/>
        <pc:sldMkLst>
          <pc:docMk/>
          <pc:sldMk cId="1397050197" sldId="306"/>
        </pc:sldMkLst>
      </pc:sldChg>
      <pc:sldChg chg="addSp delSp modSp mod">
        <pc:chgData name="Niamh Blanche" userId="88dddee8d1325641" providerId="LiveId" clId="{B0DD8273-AD4C-4BE5-A975-219025B81D82}" dt="2022-12-29T17:12:42.212" v="3686" actId="20577"/>
        <pc:sldMkLst>
          <pc:docMk/>
          <pc:sldMk cId="2601138577" sldId="307"/>
        </pc:sldMkLst>
        <pc:spChg chg="mod">
          <ac:chgData name="Niamh Blanche" userId="88dddee8d1325641" providerId="LiveId" clId="{B0DD8273-AD4C-4BE5-A975-219025B81D82}" dt="2022-12-29T17:12:42.212" v="3686" actId="20577"/>
          <ac:spMkLst>
            <pc:docMk/>
            <pc:sldMk cId="2601138577" sldId="307"/>
            <ac:spMk id="5" creationId="{F3AB08B8-E664-4881-E18C-E6A793009465}"/>
          </ac:spMkLst>
        </pc:spChg>
        <pc:spChg chg="mod">
          <ac:chgData name="Niamh Blanche" userId="88dddee8d1325641" providerId="LiveId" clId="{B0DD8273-AD4C-4BE5-A975-219025B81D82}" dt="2022-12-29T16:18:25.424" v="1022" actId="1076"/>
          <ac:spMkLst>
            <pc:docMk/>
            <pc:sldMk cId="2601138577" sldId="307"/>
            <ac:spMk id="6" creationId="{E417734F-0AD1-E6B2-BB01-24FB41DB87C7}"/>
          </ac:spMkLst>
        </pc:spChg>
        <pc:picChg chg="del">
          <ac:chgData name="Niamh Blanche" userId="88dddee8d1325641" providerId="LiveId" clId="{B0DD8273-AD4C-4BE5-A975-219025B81D82}" dt="2022-12-29T16:12:37.160" v="811" actId="478"/>
          <ac:picMkLst>
            <pc:docMk/>
            <pc:sldMk cId="2601138577" sldId="307"/>
            <ac:picMk id="9" creationId="{D35DA534-38D0-77FF-42B2-24EDB282759D}"/>
          </ac:picMkLst>
        </pc:picChg>
        <pc:picChg chg="add mod">
          <ac:chgData name="Niamh Blanche" userId="88dddee8d1325641" providerId="LiveId" clId="{B0DD8273-AD4C-4BE5-A975-219025B81D82}" dt="2022-12-29T16:17:36.468" v="1021" actId="1076"/>
          <ac:picMkLst>
            <pc:docMk/>
            <pc:sldMk cId="2601138577" sldId="307"/>
            <ac:picMk id="1026" creationId="{752651A7-BEB1-9775-9207-D0D1C36156B6}"/>
          </ac:picMkLst>
        </pc:picChg>
      </pc:sldChg>
      <pc:sldChg chg="del">
        <pc:chgData name="Niamh Blanche" userId="88dddee8d1325641" providerId="LiveId" clId="{B0DD8273-AD4C-4BE5-A975-219025B81D82}" dt="2022-12-29T17:41:08.299" v="4806" actId="2696"/>
        <pc:sldMkLst>
          <pc:docMk/>
          <pc:sldMk cId="4219480918" sldId="308"/>
        </pc:sldMkLst>
      </pc:sldChg>
      <pc:sldChg chg="del">
        <pc:chgData name="Niamh Blanche" userId="88dddee8d1325641" providerId="LiveId" clId="{B0DD8273-AD4C-4BE5-A975-219025B81D82}" dt="2022-12-29T17:41:25.475" v="4807" actId="2696"/>
        <pc:sldMkLst>
          <pc:docMk/>
          <pc:sldMk cId="3066315824" sldId="309"/>
        </pc:sldMkLst>
      </pc:sldChg>
      <pc:sldChg chg="del">
        <pc:chgData name="Niamh Blanche" userId="88dddee8d1325641" providerId="LiveId" clId="{B0DD8273-AD4C-4BE5-A975-219025B81D82}" dt="2022-12-29T17:41:05.616" v="4804" actId="2696"/>
        <pc:sldMkLst>
          <pc:docMk/>
          <pc:sldMk cId="1690274692" sldId="310"/>
        </pc:sldMkLst>
      </pc:sldChg>
      <pc:sldChg chg="del">
        <pc:chgData name="Niamh Blanche" userId="88dddee8d1325641" providerId="LiveId" clId="{B0DD8273-AD4C-4BE5-A975-219025B81D82}" dt="2022-12-29T17:41:04.799" v="4803" actId="2696"/>
        <pc:sldMkLst>
          <pc:docMk/>
          <pc:sldMk cId="3520296460" sldId="311"/>
        </pc:sldMkLst>
      </pc:sldChg>
      <pc:sldChg chg="del">
        <pc:chgData name="Niamh Blanche" userId="88dddee8d1325641" providerId="LiveId" clId="{B0DD8273-AD4C-4BE5-A975-219025B81D82}" dt="2022-12-29T17:40:57.200" v="4800" actId="2696"/>
        <pc:sldMkLst>
          <pc:docMk/>
          <pc:sldMk cId="2004635726" sldId="312"/>
        </pc:sldMkLst>
      </pc:sldChg>
      <pc:sldChg chg="addSp delSp modSp mod">
        <pc:chgData name="Niamh Blanche" userId="88dddee8d1325641" providerId="LiveId" clId="{B0DD8273-AD4C-4BE5-A975-219025B81D82}" dt="2022-12-29T16:21:57.663" v="1295" actId="14100"/>
        <pc:sldMkLst>
          <pc:docMk/>
          <pc:sldMk cId="691298129" sldId="313"/>
        </pc:sldMkLst>
        <pc:spChg chg="mod">
          <ac:chgData name="Niamh Blanche" userId="88dddee8d1325641" providerId="LiveId" clId="{B0DD8273-AD4C-4BE5-A975-219025B81D82}" dt="2022-12-29T16:21:07.099" v="1291" actId="20577"/>
          <ac:spMkLst>
            <pc:docMk/>
            <pc:sldMk cId="691298129" sldId="313"/>
            <ac:spMk id="5" creationId="{F3AB08B8-E664-4881-E18C-E6A793009465}"/>
          </ac:spMkLst>
        </pc:spChg>
        <pc:spChg chg="mod">
          <ac:chgData name="Niamh Blanche" userId="88dddee8d1325641" providerId="LiveId" clId="{B0DD8273-AD4C-4BE5-A975-219025B81D82}" dt="2022-12-29T16:18:35.739" v="1042" actId="20577"/>
          <ac:spMkLst>
            <pc:docMk/>
            <pc:sldMk cId="691298129" sldId="313"/>
            <ac:spMk id="6" creationId="{E417734F-0AD1-E6B2-BB01-24FB41DB87C7}"/>
          </ac:spMkLst>
        </pc:spChg>
        <pc:picChg chg="del">
          <ac:chgData name="Niamh Blanche" userId="88dddee8d1325641" providerId="LiveId" clId="{B0DD8273-AD4C-4BE5-A975-219025B81D82}" dt="2022-12-29T16:19:45.383" v="1182" actId="478"/>
          <ac:picMkLst>
            <pc:docMk/>
            <pc:sldMk cId="691298129" sldId="313"/>
            <ac:picMk id="3" creationId="{8C549931-9D7A-F148-4A70-545DD9B70B5E}"/>
          </ac:picMkLst>
        </pc:picChg>
        <pc:picChg chg="add mod">
          <ac:chgData name="Niamh Blanche" userId="88dddee8d1325641" providerId="LiveId" clId="{B0DD8273-AD4C-4BE5-A975-219025B81D82}" dt="2022-12-29T16:21:57.663" v="1295" actId="14100"/>
          <ac:picMkLst>
            <pc:docMk/>
            <pc:sldMk cId="691298129" sldId="313"/>
            <ac:picMk id="7" creationId="{F901D377-6C08-A97F-A966-68AA23259B7A}"/>
          </ac:picMkLst>
        </pc:picChg>
      </pc:sldChg>
      <pc:sldChg chg="addSp delSp modSp mod">
        <pc:chgData name="Niamh Blanche" userId="88dddee8d1325641" providerId="LiveId" clId="{B0DD8273-AD4C-4BE5-A975-219025B81D82}" dt="2022-12-29T16:27:47.396" v="1385" actId="1076"/>
        <pc:sldMkLst>
          <pc:docMk/>
          <pc:sldMk cId="290832911" sldId="314"/>
        </pc:sldMkLst>
        <pc:spChg chg="add mod">
          <ac:chgData name="Niamh Blanche" userId="88dddee8d1325641" providerId="LiveId" clId="{B0DD8273-AD4C-4BE5-A975-219025B81D82}" dt="2022-12-29T16:27:47.396" v="1385" actId="1076"/>
          <ac:spMkLst>
            <pc:docMk/>
            <pc:sldMk cId="290832911" sldId="314"/>
            <ac:spMk id="2" creationId="{248C65C2-6331-AD09-C571-2EE18F0E3D04}"/>
          </ac:spMkLst>
        </pc:spChg>
        <pc:spChg chg="mod">
          <ac:chgData name="Niamh Blanche" userId="88dddee8d1325641" providerId="LiveId" clId="{B0DD8273-AD4C-4BE5-A975-219025B81D82}" dt="2022-12-29T16:25:11.002" v="1327" actId="5793"/>
          <ac:spMkLst>
            <pc:docMk/>
            <pc:sldMk cId="290832911" sldId="314"/>
            <ac:spMk id="5" creationId="{F3AB08B8-E664-4881-E18C-E6A793009465}"/>
          </ac:spMkLst>
        </pc:spChg>
        <pc:spChg chg="mod">
          <ac:chgData name="Niamh Blanche" userId="88dddee8d1325641" providerId="LiveId" clId="{B0DD8273-AD4C-4BE5-A975-219025B81D82}" dt="2022-12-29T16:25:06.722" v="1325" actId="20577"/>
          <ac:spMkLst>
            <pc:docMk/>
            <pc:sldMk cId="290832911" sldId="314"/>
            <ac:spMk id="6" creationId="{E417734F-0AD1-E6B2-BB01-24FB41DB87C7}"/>
          </ac:spMkLst>
        </pc:spChg>
        <pc:picChg chg="del">
          <ac:chgData name="Niamh Blanche" userId="88dddee8d1325641" providerId="LiveId" clId="{B0DD8273-AD4C-4BE5-A975-219025B81D82}" dt="2022-12-29T16:25:14.638" v="1328" actId="478"/>
          <ac:picMkLst>
            <pc:docMk/>
            <pc:sldMk cId="290832911" sldId="314"/>
            <ac:picMk id="3" creationId="{9850B098-7DDB-68A0-555B-98F1708D4629}"/>
          </ac:picMkLst>
        </pc:picChg>
      </pc:sldChg>
      <pc:sldChg chg="del">
        <pc:chgData name="Niamh Blanche" userId="88dddee8d1325641" providerId="LiveId" clId="{B0DD8273-AD4C-4BE5-A975-219025B81D82}" dt="2022-12-29T16:08:44.429" v="521" actId="2696"/>
        <pc:sldMkLst>
          <pc:docMk/>
          <pc:sldMk cId="4202277234" sldId="315"/>
        </pc:sldMkLst>
      </pc:sldChg>
      <pc:sldChg chg="delSp modSp mod">
        <pc:chgData name="Niamh Blanche" userId="88dddee8d1325641" providerId="LiveId" clId="{B0DD8273-AD4C-4BE5-A975-219025B81D82}" dt="2022-12-29T16:36:45.210" v="2163" actId="20577"/>
        <pc:sldMkLst>
          <pc:docMk/>
          <pc:sldMk cId="2573894923" sldId="316"/>
        </pc:sldMkLst>
        <pc:spChg chg="mod">
          <ac:chgData name="Niamh Blanche" userId="88dddee8d1325641" providerId="LiveId" clId="{B0DD8273-AD4C-4BE5-A975-219025B81D82}" dt="2022-12-29T16:36:45.210" v="2163" actId="20577"/>
          <ac:spMkLst>
            <pc:docMk/>
            <pc:sldMk cId="2573894923" sldId="316"/>
            <ac:spMk id="5" creationId="{F3AB08B8-E664-4881-E18C-E6A793009465}"/>
          </ac:spMkLst>
        </pc:spChg>
        <pc:spChg chg="mod">
          <ac:chgData name="Niamh Blanche" userId="88dddee8d1325641" providerId="LiveId" clId="{B0DD8273-AD4C-4BE5-A975-219025B81D82}" dt="2022-12-29T16:28:48.998" v="1428" actId="20577"/>
          <ac:spMkLst>
            <pc:docMk/>
            <pc:sldMk cId="2573894923" sldId="316"/>
            <ac:spMk id="6" creationId="{E417734F-0AD1-E6B2-BB01-24FB41DB87C7}"/>
          </ac:spMkLst>
        </pc:spChg>
        <pc:picChg chg="del">
          <ac:chgData name="Niamh Blanche" userId="88dddee8d1325641" providerId="LiveId" clId="{B0DD8273-AD4C-4BE5-A975-219025B81D82}" dt="2022-12-29T16:31:21.496" v="1870" actId="478"/>
          <ac:picMkLst>
            <pc:docMk/>
            <pc:sldMk cId="2573894923" sldId="316"/>
            <ac:picMk id="7" creationId="{62414089-CF58-9383-EECC-BA8327071B50}"/>
          </ac:picMkLst>
        </pc:picChg>
      </pc:sldChg>
      <pc:sldChg chg="del">
        <pc:chgData name="Niamh Blanche" userId="88dddee8d1325641" providerId="LiveId" clId="{B0DD8273-AD4C-4BE5-A975-219025B81D82}" dt="2022-12-29T17:10:25.335" v="3624" actId="2696"/>
        <pc:sldMkLst>
          <pc:docMk/>
          <pc:sldMk cId="348781030" sldId="317"/>
        </pc:sldMkLst>
      </pc:sldChg>
      <pc:sldChg chg="addSp delSp modSp mod">
        <pc:chgData name="Niamh Blanche" userId="88dddee8d1325641" providerId="LiveId" clId="{B0DD8273-AD4C-4BE5-A975-219025B81D82}" dt="2022-12-29T16:59:17.258" v="3208" actId="1076"/>
        <pc:sldMkLst>
          <pc:docMk/>
          <pc:sldMk cId="1992750728" sldId="318"/>
        </pc:sldMkLst>
        <pc:spChg chg="mod">
          <ac:chgData name="Niamh Blanche" userId="88dddee8d1325641" providerId="LiveId" clId="{B0DD8273-AD4C-4BE5-A975-219025B81D82}" dt="2022-12-29T16:56:11.395" v="2740" actId="20577"/>
          <ac:spMkLst>
            <pc:docMk/>
            <pc:sldMk cId="1992750728" sldId="318"/>
            <ac:spMk id="2" creationId="{E218BEFA-0FDF-69CE-EC1A-F8FD5794E9AF}"/>
          </ac:spMkLst>
        </pc:spChg>
        <pc:spChg chg="mod">
          <ac:chgData name="Niamh Blanche" userId="88dddee8d1325641" providerId="LiveId" clId="{B0DD8273-AD4C-4BE5-A975-219025B81D82}" dt="2022-12-29T16:58:31.741" v="3203" actId="27636"/>
          <ac:spMkLst>
            <pc:docMk/>
            <pc:sldMk cId="1992750728" sldId="318"/>
            <ac:spMk id="3" creationId="{B4C119C0-97CB-4143-6CE0-85908A6EEE0D}"/>
          </ac:spMkLst>
        </pc:spChg>
        <pc:picChg chg="add mod">
          <ac:chgData name="Niamh Blanche" userId="88dddee8d1325641" providerId="LiveId" clId="{B0DD8273-AD4C-4BE5-A975-219025B81D82}" dt="2022-12-29T16:59:17.258" v="3208" actId="1076"/>
          <ac:picMkLst>
            <pc:docMk/>
            <pc:sldMk cId="1992750728" sldId="318"/>
            <ac:picMk id="5" creationId="{3185FBCD-F5BD-25ED-BD0F-9E918A114BED}"/>
          </ac:picMkLst>
        </pc:picChg>
        <pc:picChg chg="del mod">
          <ac:chgData name="Niamh Blanche" userId="88dddee8d1325641" providerId="LiveId" clId="{B0DD8273-AD4C-4BE5-A975-219025B81D82}" dt="2022-12-29T16:58:36.230" v="3205" actId="478"/>
          <ac:picMkLst>
            <pc:docMk/>
            <pc:sldMk cId="1992750728" sldId="318"/>
            <ac:picMk id="1026" creationId="{6AE89FFA-5123-11C6-3DA8-42D11F2EB559}"/>
          </ac:picMkLst>
        </pc:picChg>
      </pc:sldChg>
      <pc:sldChg chg="delSp modSp del mod">
        <pc:chgData name="Niamh Blanche" userId="88dddee8d1325641" providerId="LiveId" clId="{B0DD8273-AD4C-4BE5-A975-219025B81D82}" dt="2022-12-29T17:51:02.130" v="5469" actId="2696"/>
        <pc:sldMkLst>
          <pc:docMk/>
          <pc:sldMk cId="1000241455" sldId="320"/>
        </pc:sldMkLst>
        <pc:spChg chg="mod">
          <ac:chgData name="Niamh Blanche" userId="88dddee8d1325641" providerId="LiveId" clId="{B0DD8273-AD4C-4BE5-A975-219025B81D82}" dt="2022-12-29T17:10:56.646" v="3643" actId="20577"/>
          <ac:spMkLst>
            <pc:docMk/>
            <pc:sldMk cId="1000241455" sldId="320"/>
            <ac:spMk id="2" creationId="{E218BEFA-0FDF-69CE-EC1A-F8FD5794E9AF}"/>
          </ac:spMkLst>
        </pc:spChg>
        <pc:spChg chg="mod">
          <ac:chgData name="Niamh Blanche" userId="88dddee8d1325641" providerId="LiveId" clId="{B0DD8273-AD4C-4BE5-A975-219025B81D82}" dt="2022-12-29T17:11:35.341" v="3654" actId="403"/>
          <ac:spMkLst>
            <pc:docMk/>
            <pc:sldMk cId="1000241455" sldId="320"/>
            <ac:spMk id="3" creationId="{B4C119C0-97CB-4143-6CE0-85908A6EEE0D}"/>
          </ac:spMkLst>
        </pc:spChg>
        <pc:picChg chg="del">
          <ac:chgData name="Niamh Blanche" userId="88dddee8d1325641" providerId="LiveId" clId="{B0DD8273-AD4C-4BE5-A975-219025B81D82}" dt="2022-12-29T17:11:15.114" v="3646" actId="478"/>
          <ac:picMkLst>
            <pc:docMk/>
            <pc:sldMk cId="1000241455" sldId="320"/>
            <ac:picMk id="2050" creationId="{CC5B1A3B-90D1-EE53-2128-AAF1927A8366}"/>
          </ac:picMkLst>
        </pc:picChg>
      </pc:sldChg>
      <pc:sldChg chg="del">
        <pc:chgData name="Niamh Blanche" userId="88dddee8d1325641" providerId="LiveId" clId="{B0DD8273-AD4C-4BE5-A975-219025B81D82}" dt="2022-12-29T17:41:28.161" v="4808" actId="2696"/>
        <pc:sldMkLst>
          <pc:docMk/>
          <pc:sldMk cId="2257639880" sldId="321"/>
        </pc:sldMkLst>
      </pc:sldChg>
      <pc:sldChg chg="del">
        <pc:chgData name="Niamh Blanche" userId="88dddee8d1325641" providerId="LiveId" clId="{B0DD8273-AD4C-4BE5-A975-219025B81D82}" dt="2022-12-29T17:41:06.479" v="4805" actId="2696"/>
        <pc:sldMkLst>
          <pc:docMk/>
          <pc:sldMk cId="2530864552" sldId="322"/>
        </pc:sldMkLst>
      </pc:sldChg>
      <pc:sldChg chg="modSp add mod ord">
        <pc:chgData name="Niamh Blanche" userId="88dddee8d1325641" providerId="LiveId" clId="{B0DD8273-AD4C-4BE5-A975-219025B81D82}" dt="2022-12-29T17:14:30.335" v="3974" actId="1076"/>
        <pc:sldMkLst>
          <pc:docMk/>
          <pc:sldMk cId="477874040" sldId="323"/>
        </pc:sldMkLst>
        <pc:spChg chg="mod">
          <ac:chgData name="Niamh Blanche" userId="88dddee8d1325641" providerId="LiveId" clId="{B0DD8273-AD4C-4BE5-A975-219025B81D82}" dt="2022-12-29T17:14:25.486" v="3973" actId="20577"/>
          <ac:spMkLst>
            <pc:docMk/>
            <pc:sldMk cId="477874040" sldId="323"/>
            <ac:spMk id="5" creationId="{F3AB08B8-E664-4881-E18C-E6A793009465}"/>
          </ac:spMkLst>
        </pc:spChg>
        <pc:picChg chg="mod">
          <ac:chgData name="Niamh Blanche" userId="88dddee8d1325641" providerId="LiveId" clId="{B0DD8273-AD4C-4BE5-A975-219025B81D82}" dt="2022-12-29T17:14:30.335" v="3974" actId="1076"/>
          <ac:picMkLst>
            <pc:docMk/>
            <pc:sldMk cId="477874040" sldId="323"/>
            <ac:picMk id="1026" creationId="{752651A7-BEB1-9775-9207-D0D1C36156B6}"/>
          </ac:picMkLst>
        </pc:picChg>
      </pc:sldChg>
      <pc:sldChg chg="addSp modSp add mod">
        <pc:chgData name="Niamh Blanche" userId="88dddee8d1325641" providerId="LiveId" clId="{B0DD8273-AD4C-4BE5-A975-219025B81D82}" dt="2022-12-29T17:16:14.533" v="4006" actId="20577"/>
        <pc:sldMkLst>
          <pc:docMk/>
          <pc:sldMk cId="2151601733" sldId="324"/>
        </pc:sldMkLst>
        <pc:spChg chg="mod">
          <ac:chgData name="Niamh Blanche" userId="88dddee8d1325641" providerId="LiveId" clId="{B0DD8273-AD4C-4BE5-A975-219025B81D82}" dt="2022-12-29T17:16:14.533" v="4006" actId="20577"/>
          <ac:spMkLst>
            <pc:docMk/>
            <pc:sldMk cId="2151601733" sldId="324"/>
            <ac:spMk id="3" creationId="{B4C119C0-97CB-4143-6CE0-85908A6EEE0D}"/>
          </ac:spMkLst>
        </pc:spChg>
        <pc:picChg chg="add mod">
          <ac:chgData name="Niamh Blanche" userId="88dddee8d1325641" providerId="LiveId" clId="{B0DD8273-AD4C-4BE5-A975-219025B81D82}" dt="2022-12-29T17:16:03.862" v="3978" actId="1076"/>
          <ac:picMkLst>
            <pc:docMk/>
            <pc:sldMk cId="2151601733" sldId="324"/>
            <ac:picMk id="5" creationId="{E372D5B6-19E1-3C57-4F5A-ADBA60EAB7CF}"/>
          </ac:picMkLst>
        </pc:picChg>
      </pc:sldChg>
      <pc:sldMasterChg chg="delSldLayout">
        <pc:chgData name="Niamh Blanche" userId="88dddee8d1325641" providerId="LiveId" clId="{B0DD8273-AD4C-4BE5-A975-219025B81D82}" dt="2022-12-29T17:40:58.647" v="4801" actId="2696"/>
        <pc:sldMasterMkLst>
          <pc:docMk/>
          <pc:sldMasterMk cId="1064996947" sldId="2147483731"/>
        </pc:sldMasterMkLst>
        <pc:sldLayoutChg chg="del">
          <pc:chgData name="Niamh Blanche" userId="88dddee8d1325641" providerId="LiveId" clId="{B0DD8273-AD4C-4BE5-A975-219025B81D82}" dt="2022-12-29T17:40:58.647" v="4801" actId="2696"/>
          <pc:sldLayoutMkLst>
            <pc:docMk/>
            <pc:sldMasterMk cId="1064996947" sldId="2147483731"/>
            <pc:sldLayoutMk cId="4030900321" sldId="2147483751"/>
          </pc:sldLayoutMkLst>
        </pc:sldLayoutChg>
      </pc:sldMasterChg>
    </pc:docChg>
  </pc:docChgLst>
  <pc:docChgLst>
    <pc:chgData name="Priscilla O'Connor" userId="d3b9681a-6783-45a0-a9cd-fbceb3f6df13" providerId="ADAL" clId="{C145947D-B9D0-4FAC-AFB6-911FC590C433}"/>
    <pc:docChg chg="undo redo custSel delMainMaster modMainMaster">
      <pc:chgData name="Priscilla O'Connor" userId="d3b9681a-6783-45a0-a9cd-fbceb3f6df13" providerId="ADAL" clId="{C145947D-B9D0-4FAC-AFB6-911FC590C433}" dt="2023-02-07T21:36:11.766" v="320" actId="2696"/>
      <pc:docMkLst>
        <pc:docMk/>
      </pc:docMkLst>
      <pc:sldMasterChg chg="addSp delSp modSp mod modSldLayout">
        <pc:chgData name="Priscilla O'Connor" userId="d3b9681a-6783-45a0-a9cd-fbceb3f6df13" providerId="ADAL" clId="{C145947D-B9D0-4FAC-AFB6-911FC590C433}" dt="2023-02-07T21:06:22.520" v="246" actId="2711"/>
        <pc:sldMasterMkLst>
          <pc:docMk/>
          <pc:sldMasterMk cId="2114600789" sldId="2147483724"/>
        </pc:sldMasterMkLst>
        <pc:grpChg chg="add del mod">
          <ac:chgData name="Priscilla O'Connor" userId="d3b9681a-6783-45a0-a9cd-fbceb3f6df13" providerId="ADAL" clId="{C145947D-B9D0-4FAC-AFB6-911FC590C433}" dt="2023-02-07T20:59:24.660" v="125" actId="478"/>
          <ac:grpSpMkLst>
            <pc:docMk/>
            <pc:sldMasterMk cId="2114600789" sldId="2147483724"/>
            <ac:grpSpMk id="22" creationId="{18C7C4DD-3CAD-C8AF-0D98-BD8408A16746}"/>
          </ac:grpSpMkLst>
        </pc:grpChg>
        <pc:grpChg chg="add del mod ord topLvl">
          <ac:chgData name="Priscilla O'Connor" userId="d3b9681a-6783-45a0-a9cd-fbceb3f6df13" providerId="ADAL" clId="{C145947D-B9D0-4FAC-AFB6-911FC590C433}" dt="2023-02-07T21:03:29.643" v="181" actId="165"/>
          <ac:grpSpMkLst>
            <pc:docMk/>
            <pc:sldMasterMk cId="2114600789" sldId="2147483724"/>
            <ac:grpSpMk id="25" creationId="{3CE3D898-D383-0A14-69CD-6633C31CAE3E}"/>
          </ac:grpSpMkLst>
        </pc:grpChg>
        <pc:grpChg chg="add del mod">
          <ac:chgData name="Priscilla O'Connor" userId="d3b9681a-6783-45a0-a9cd-fbceb3f6df13" providerId="ADAL" clId="{C145947D-B9D0-4FAC-AFB6-911FC590C433}" dt="2023-02-07T21:03:24.354" v="180" actId="165"/>
          <ac:grpSpMkLst>
            <pc:docMk/>
            <pc:sldMasterMk cId="2114600789" sldId="2147483724"/>
            <ac:grpSpMk id="27" creationId="{C9EA6203-38AA-98AD-132F-4CE74458C35D}"/>
          </ac:grpSpMkLst>
        </pc:grpChg>
        <pc:grpChg chg="add mod ord">
          <ac:chgData name="Priscilla O'Connor" userId="d3b9681a-6783-45a0-a9cd-fbceb3f6df13" providerId="ADAL" clId="{C145947D-B9D0-4FAC-AFB6-911FC590C433}" dt="2023-02-07T21:05:32.513" v="242" actId="1076"/>
          <ac:grpSpMkLst>
            <pc:docMk/>
            <pc:sldMasterMk cId="2114600789" sldId="2147483724"/>
            <ac:grpSpMk id="28" creationId="{AD269FD8-A334-C382-8A63-A2A2A8383801}"/>
          </ac:grpSpMkLst>
        </pc:grpChg>
        <pc:picChg chg="add mod ord">
          <ac:chgData name="Priscilla O'Connor" userId="d3b9681a-6783-45a0-a9cd-fbceb3f6df13" providerId="ADAL" clId="{C145947D-B9D0-4FAC-AFB6-911FC590C433}" dt="2023-02-07T20:38:10.188" v="18" actId="167"/>
          <ac:picMkLst>
            <pc:docMk/>
            <pc:sldMasterMk cId="2114600789" sldId="2147483724"/>
            <ac:picMk id="2" creationId="{CF8EC56A-DCAE-E0BA-A2CB-8320009DC6B7}"/>
          </ac:picMkLst>
        </pc:picChg>
        <pc:picChg chg="add del mod">
          <ac:chgData name="Priscilla O'Connor" userId="d3b9681a-6783-45a0-a9cd-fbceb3f6df13" providerId="ADAL" clId="{C145947D-B9D0-4FAC-AFB6-911FC590C433}" dt="2023-02-07T20:45:16.702" v="59" actId="478"/>
          <ac:picMkLst>
            <pc:docMk/>
            <pc:sldMasterMk cId="2114600789" sldId="2147483724"/>
            <ac:picMk id="4" creationId="{3088D37C-7025-B8CA-BD71-591C08D28948}"/>
          </ac:picMkLst>
        </pc:picChg>
        <pc:picChg chg="add del mod">
          <ac:chgData name="Priscilla O'Connor" userId="d3b9681a-6783-45a0-a9cd-fbceb3f6df13" providerId="ADAL" clId="{C145947D-B9D0-4FAC-AFB6-911FC590C433}" dt="2023-02-07T21:03:54.065" v="187" actId="478"/>
          <ac:picMkLst>
            <pc:docMk/>
            <pc:sldMasterMk cId="2114600789" sldId="2147483724"/>
            <ac:picMk id="6" creationId="{B95E5781-0350-9042-BDF8-1D62951496C9}"/>
          </ac:picMkLst>
        </pc:picChg>
        <pc:picChg chg="mod">
          <ac:chgData name="Priscilla O'Connor" userId="d3b9681a-6783-45a0-a9cd-fbceb3f6df13" providerId="ADAL" clId="{C145947D-B9D0-4FAC-AFB6-911FC590C433}" dt="2023-02-07T21:03:52.147" v="186" actId="1076"/>
          <ac:picMkLst>
            <pc:docMk/>
            <pc:sldMasterMk cId="2114600789" sldId="2147483724"/>
            <ac:picMk id="7" creationId="{B6295432-5548-9447-B369-B06990DD9830}"/>
          </ac:picMkLst>
        </pc:picChg>
        <pc:picChg chg="add del mod ord">
          <ac:chgData name="Priscilla O'Connor" userId="d3b9681a-6783-45a0-a9cd-fbceb3f6df13" providerId="ADAL" clId="{C145947D-B9D0-4FAC-AFB6-911FC590C433}" dt="2023-02-07T20:52:14.127" v="91" actId="478"/>
          <ac:picMkLst>
            <pc:docMk/>
            <pc:sldMasterMk cId="2114600789" sldId="2147483724"/>
            <ac:picMk id="8" creationId="{6A303A7D-B71E-374D-1010-1BF64B31FD30}"/>
          </ac:picMkLst>
        </pc:picChg>
        <pc:picChg chg="add del">
          <ac:chgData name="Priscilla O'Connor" userId="d3b9681a-6783-45a0-a9cd-fbceb3f6df13" providerId="ADAL" clId="{C145947D-B9D0-4FAC-AFB6-911FC590C433}" dt="2023-02-07T20:38:11.745" v="19" actId="478"/>
          <ac:picMkLst>
            <pc:docMk/>
            <pc:sldMasterMk cId="2114600789" sldId="2147483724"/>
            <ac:picMk id="10" creationId="{E18B8E11-C38A-ED4A-A2D6-6674F7C663D2}"/>
          </ac:picMkLst>
        </pc:picChg>
        <pc:picChg chg="add del mod">
          <ac:chgData name="Priscilla O'Connor" userId="d3b9681a-6783-45a0-a9cd-fbceb3f6df13" providerId="ADAL" clId="{C145947D-B9D0-4FAC-AFB6-911FC590C433}" dt="2023-02-07T20:50:58.165" v="89" actId="478"/>
          <ac:picMkLst>
            <pc:docMk/>
            <pc:sldMasterMk cId="2114600789" sldId="2147483724"/>
            <ac:picMk id="11" creationId="{4FFDEB0E-3892-18C5-8410-8AD4D97292C7}"/>
          </ac:picMkLst>
        </pc:picChg>
        <pc:picChg chg="add mod">
          <ac:chgData name="Priscilla O'Connor" userId="d3b9681a-6783-45a0-a9cd-fbceb3f6df13" providerId="ADAL" clId="{C145947D-B9D0-4FAC-AFB6-911FC590C433}" dt="2023-02-07T20:58:27.105" v="120" actId="164"/>
          <ac:picMkLst>
            <pc:docMk/>
            <pc:sldMasterMk cId="2114600789" sldId="2147483724"/>
            <ac:picMk id="13" creationId="{2639C969-9C1A-84CD-E53B-D4B31A6BA7A7}"/>
          </ac:picMkLst>
        </pc:picChg>
        <pc:picChg chg="add del mod">
          <ac:chgData name="Priscilla O'Connor" userId="d3b9681a-6783-45a0-a9cd-fbceb3f6df13" providerId="ADAL" clId="{C145947D-B9D0-4FAC-AFB6-911FC590C433}" dt="2023-02-07T20:55:28.903" v="105" actId="478"/>
          <ac:picMkLst>
            <pc:docMk/>
            <pc:sldMasterMk cId="2114600789" sldId="2147483724"/>
            <ac:picMk id="14" creationId="{E33894BE-2AC1-E98C-BAEB-2BC9965B9127}"/>
          </ac:picMkLst>
        </pc:picChg>
        <pc:picChg chg="add mod">
          <ac:chgData name="Priscilla O'Connor" userId="d3b9681a-6783-45a0-a9cd-fbceb3f6df13" providerId="ADAL" clId="{C145947D-B9D0-4FAC-AFB6-911FC590C433}" dt="2023-02-07T20:58:27.105" v="120" actId="164"/>
          <ac:picMkLst>
            <pc:docMk/>
            <pc:sldMasterMk cId="2114600789" sldId="2147483724"/>
            <ac:picMk id="15" creationId="{A026A9CF-A6D5-77C8-BD77-F5AB38EC8066}"/>
          </ac:picMkLst>
        </pc:picChg>
        <pc:picChg chg="add mod">
          <ac:chgData name="Priscilla O'Connor" userId="d3b9681a-6783-45a0-a9cd-fbceb3f6df13" providerId="ADAL" clId="{C145947D-B9D0-4FAC-AFB6-911FC590C433}" dt="2023-02-07T20:58:27.105" v="120" actId="164"/>
          <ac:picMkLst>
            <pc:docMk/>
            <pc:sldMasterMk cId="2114600789" sldId="2147483724"/>
            <ac:picMk id="17" creationId="{2930052D-3456-6A17-1C9C-8D0FA77B90AB}"/>
          </ac:picMkLst>
        </pc:picChg>
        <pc:picChg chg="add mod">
          <ac:chgData name="Priscilla O'Connor" userId="d3b9681a-6783-45a0-a9cd-fbceb3f6df13" providerId="ADAL" clId="{C145947D-B9D0-4FAC-AFB6-911FC590C433}" dt="2023-02-07T20:58:27.105" v="120" actId="164"/>
          <ac:picMkLst>
            <pc:docMk/>
            <pc:sldMasterMk cId="2114600789" sldId="2147483724"/>
            <ac:picMk id="19" creationId="{3592D590-8960-C4B8-5F7B-85C2B4D061DA}"/>
          </ac:picMkLst>
        </pc:picChg>
        <pc:picChg chg="add mod topLvl modCrop">
          <ac:chgData name="Priscilla O'Connor" userId="d3b9681a-6783-45a0-a9cd-fbceb3f6df13" providerId="ADAL" clId="{C145947D-B9D0-4FAC-AFB6-911FC590C433}" dt="2023-02-07T21:04:54.824" v="190" actId="14861"/>
          <ac:picMkLst>
            <pc:docMk/>
            <pc:sldMasterMk cId="2114600789" sldId="2147483724"/>
            <ac:picMk id="21" creationId="{F8DDE80D-9B14-91F0-A7EF-0D4DB761BAE0}"/>
          </ac:picMkLst>
        </pc:picChg>
        <pc:picChg chg="add mod topLvl">
          <ac:chgData name="Priscilla O'Connor" userId="d3b9681a-6783-45a0-a9cd-fbceb3f6df13" providerId="ADAL" clId="{C145947D-B9D0-4FAC-AFB6-911FC590C433}" dt="2023-02-07T21:03:43.988" v="183" actId="164"/>
          <ac:picMkLst>
            <pc:docMk/>
            <pc:sldMasterMk cId="2114600789" sldId="2147483724"/>
            <ac:picMk id="24" creationId="{591E90F0-9BAE-AD97-5144-DC5C7344B603}"/>
          </ac:picMkLst>
        </pc:picChg>
        <pc:picChg chg="add mod topLvl">
          <ac:chgData name="Priscilla O'Connor" userId="d3b9681a-6783-45a0-a9cd-fbceb3f6df13" providerId="ADAL" clId="{C145947D-B9D0-4FAC-AFB6-911FC590C433}" dt="2023-02-07T21:03:43.988" v="183" actId="164"/>
          <ac:picMkLst>
            <pc:docMk/>
            <pc:sldMasterMk cId="2114600789" sldId="2147483724"/>
            <ac:picMk id="26" creationId="{8A2BE947-304F-AB7F-A82E-C23284AC9664}"/>
          </ac:picMkLst>
        </pc:picChg>
        <pc:sldLayoutChg chg="modSp">
          <pc:chgData name="Priscilla O'Connor" userId="d3b9681a-6783-45a0-a9cd-fbceb3f6df13" providerId="ADAL" clId="{C145947D-B9D0-4FAC-AFB6-911FC590C433}" dt="2023-02-07T21:06:22.520" v="246" actId="2711"/>
          <pc:sldLayoutMkLst>
            <pc:docMk/>
            <pc:sldMasterMk cId="2114600789" sldId="2147483724"/>
            <pc:sldLayoutMk cId="923333805" sldId="2147483730"/>
          </pc:sldLayoutMkLst>
          <pc:spChg chg="mod">
            <ac:chgData name="Priscilla O'Connor" userId="d3b9681a-6783-45a0-a9cd-fbceb3f6df13" providerId="ADAL" clId="{C145947D-B9D0-4FAC-AFB6-911FC590C433}" dt="2023-02-07T21:06:11.135" v="244" actId="2711"/>
            <ac:spMkLst>
              <pc:docMk/>
              <pc:sldMasterMk cId="2114600789" sldId="2147483724"/>
              <pc:sldLayoutMk cId="923333805" sldId="2147483730"/>
              <ac:spMk id="2" creationId="{6CCDEC16-AC10-EC41-9176-EF8C8E9B2F46}"/>
            </ac:spMkLst>
          </pc:spChg>
          <pc:spChg chg="mod">
            <ac:chgData name="Priscilla O'Connor" userId="d3b9681a-6783-45a0-a9cd-fbceb3f6df13" providerId="ADAL" clId="{C145947D-B9D0-4FAC-AFB6-911FC590C433}" dt="2023-02-07T21:06:22.520" v="246" actId="2711"/>
            <ac:spMkLst>
              <pc:docMk/>
              <pc:sldMasterMk cId="2114600789" sldId="2147483724"/>
              <pc:sldLayoutMk cId="923333805" sldId="2147483730"/>
              <ac:spMk id="6" creationId="{121F067D-EE6C-004A-8E2D-FCABD8163541}"/>
            </ac:spMkLst>
          </pc:spChg>
        </pc:sldLayoutChg>
      </pc:sldMasterChg>
      <pc:sldMasterChg chg="del delSldLayout">
        <pc:chgData name="Priscilla O'Connor" userId="d3b9681a-6783-45a0-a9cd-fbceb3f6df13" providerId="ADAL" clId="{C145947D-B9D0-4FAC-AFB6-911FC590C433}" dt="2023-02-07T20:35:43.408" v="1" actId="2696"/>
        <pc:sldMasterMkLst>
          <pc:docMk/>
          <pc:sldMasterMk cId="1873546112" sldId="2147483727"/>
        </pc:sldMasterMkLst>
        <pc:sldLayoutChg chg="del">
          <pc:chgData name="Priscilla O'Connor" userId="d3b9681a-6783-45a0-a9cd-fbceb3f6df13" providerId="ADAL" clId="{C145947D-B9D0-4FAC-AFB6-911FC590C433}" dt="2023-02-07T20:35:43.352" v="0" actId="2696"/>
          <pc:sldLayoutMkLst>
            <pc:docMk/>
            <pc:sldMasterMk cId="1873546112" sldId="2147483727"/>
            <pc:sldLayoutMk cId="929208856" sldId="2147483746"/>
          </pc:sldLayoutMkLst>
        </pc:sldLayoutChg>
      </pc:sldMasterChg>
      <pc:sldMasterChg chg="addSp delSp modSp mod modSldLayout">
        <pc:chgData name="Priscilla O'Connor" userId="d3b9681a-6783-45a0-a9cd-fbceb3f6df13" providerId="ADAL" clId="{C145947D-B9D0-4FAC-AFB6-911FC590C433}" dt="2023-02-07T21:19:57.679" v="312" actId="478"/>
        <pc:sldMasterMkLst>
          <pc:docMk/>
          <pc:sldMasterMk cId="1064996947" sldId="2147483731"/>
        </pc:sldMasterMkLst>
        <pc:grpChg chg="add del mod ord">
          <ac:chgData name="Priscilla O'Connor" userId="d3b9681a-6783-45a0-a9cd-fbceb3f6df13" providerId="ADAL" clId="{C145947D-B9D0-4FAC-AFB6-911FC590C433}" dt="2023-02-07T21:18:57.830" v="306" actId="167"/>
          <ac:grpSpMkLst>
            <pc:docMk/>
            <pc:sldMasterMk cId="1064996947" sldId="2147483731"/>
            <ac:grpSpMk id="2" creationId="{47D82213-8777-019A-F121-0155CF25751D}"/>
          </ac:grpSpMkLst>
        </pc:grpChg>
        <pc:picChg chg="mod">
          <ac:chgData name="Priscilla O'Connor" userId="d3b9681a-6783-45a0-a9cd-fbceb3f6df13" providerId="ADAL" clId="{C145947D-B9D0-4FAC-AFB6-911FC590C433}" dt="2023-02-07T21:07:19.058" v="254"/>
          <ac:picMkLst>
            <pc:docMk/>
            <pc:sldMasterMk cId="1064996947" sldId="2147483731"/>
            <ac:picMk id="3" creationId="{EF2364C7-306C-1170-661D-2A7CC9DF6B7E}"/>
          </ac:picMkLst>
        </pc:picChg>
        <pc:picChg chg="mod">
          <ac:chgData name="Priscilla O'Connor" userId="d3b9681a-6783-45a0-a9cd-fbceb3f6df13" providerId="ADAL" clId="{C145947D-B9D0-4FAC-AFB6-911FC590C433}" dt="2023-02-07T21:07:19.058" v="254"/>
          <ac:picMkLst>
            <pc:docMk/>
            <pc:sldMasterMk cId="1064996947" sldId="2147483731"/>
            <ac:picMk id="4" creationId="{8AA15E9C-DD03-ADB4-5A5C-12DABB24FA57}"/>
          </ac:picMkLst>
        </pc:picChg>
        <pc:picChg chg="del mod">
          <ac:chgData name="Priscilla O'Connor" userId="d3b9681a-6783-45a0-a9cd-fbceb3f6df13" providerId="ADAL" clId="{C145947D-B9D0-4FAC-AFB6-911FC590C433}" dt="2023-02-07T21:19:57.679" v="312" actId="478"/>
          <ac:picMkLst>
            <pc:docMk/>
            <pc:sldMasterMk cId="1064996947" sldId="2147483731"/>
            <ac:picMk id="5" creationId="{AE0A0C4B-6AAE-454A-9B7D-3DB82AD38A68}"/>
          </ac:picMkLst>
        </pc:picChg>
        <pc:picChg chg="mod">
          <ac:chgData name="Priscilla O'Connor" userId="d3b9681a-6783-45a0-a9cd-fbceb3f6df13" providerId="ADAL" clId="{C145947D-B9D0-4FAC-AFB6-911FC590C433}" dt="2023-02-07T21:07:19.058" v="254"/>
          <ac:picMkLst>
            <pc:docMk/>
            <pc:sldMasterMk cId="1064996947" sldId="2147483731"/>
            <ac:picMk id="6" creationId="{17892C0C-86E7-8655-1E27-C6533B48BD26}"/>
          </ac:picMkLst>
        </pc:picChg>
        <pc:picChg chg="add del mod">
          <ac:chgData name="Priscilla O'Connor" userId="d3b9681a-6783-45a0-a9cd-fbceb3f6df13" providerId="ADAL" clId="{C145947D-B9D0-4FAC-AFB6-911FC590C433}" dt="2023-02-07T21:18:56.571" v="304" actId="478"/>
          <ac:picMkLst>
            <pc:docMk/>
            <pc:sldMasterMk cId="1064996947" sldId="2147483731"/>
            <ac:picMk id="7" creationId="{F3E19A41-FED9-A248-848E-17F114EE3C7C}"/>
          </ac:picMkLst>
        </pc:picChg>
        <pc:picChg chg="add del mod">
          <ac:chgData name="Priscilla O'Connor" userId="d3b9681a-6783-45a0-a9cd-fbceb3f6df13" providerId="ADAL" clId="{C145947D-B9D0-4FAC-AFB6-911FC590C433}" dt="2023-02-07T21:18:44.661" v="299" actId="931"/>
          <ac:picMkLst>
            <pc:docMk/>
            <pc:sldMasterMk cId="1064996947" sldId="2147483731"/>
            <ac:picMk id="10" creationId="{40F7E988-9EFD-90E5-B9A2-016F905AF997}"/>
          </ac:picMkLst>
        </pc:picChg>
        <pc:picChg chg="add del mod">
          <ac:chgData name="Priscilla O'Connor" userId="d3b9681a-6783-45a0-a9cd-fbceb3f6df13" providerId="ADAL" clId="{C145947D-B9D0-4FAC-AFB6-911FC590C433}" dt="2023-02-07T21:18:42.679" v="294" actId="931"/>
          <ac:picMkLst>
            <pc:docMk/>
            <pc:sldMasterMk cId="1064996947" sldId="2147483731"/>
            <ac:picMk id="12" creationId="{A99377B6-22E1-0B13-D9C8-5E00FBC81BA0}"/>
          </ac:picMkLst>
        </pc:picChg>
        <pc:picChg chg="add del mod">
          <ac:chgData name="Priscilla O'Connor" userId="d3b9681a-6783-45a0-a9cd-fbceb3f6df13" providerId="ADAL" clId="{C145947D-B9D0-4FAC-AFB6-911FC590C433}" dt="2023-02-07T21:18:40.303" v="287" actId="931"/>
          <ac:picMkLst>
            <pc:docMk/>
            <pc:sldMasterMk cId="1064996947" sldId="2147483731"/>
            <ac:picMk id="14" creationId="{19E768E8-8C96-5885-EEB9-26B08C8EA5BC}"/>
          </ac:picMkLst>
        </pc:picChg>
        <pc:picChg chg="add mod ord">
          <ac:chgData name="Priscilla O'Connor" userId="d3b9681a-6783-45a0-a9cd-fbceb3f6df13" providerId="ADAL" clId="{C145947D-B9D0-4FAC-AFB6-911FC590C433}" dt="2023-02-07T21:19:55.473" v="311" actId="171"/>
          <ac:picMkLst>
            <pc:docMk/>
            <pc:sldMasterMk cId="1064996947" sldId="2147483731"/>
            <ac:picMk id="16" creationId="{4106848D-4E50-4A5B-CC79-F3F913E765DA}"/>
          </ac:picMkLst>
        </pc:picChg>
        <pc:sldLayoutChg chg="modSp">
          <pc:chgData name="Priscilla O'Connor" userId="d3b9681a-6783-45a0-a9cd-fbceb3f6df13" providerId="ADAL" clId="{C145947D-B9D0-4FAC-AFB6-911FC590C433}" dt="2023-02-07T21:07:02.271" v="251" actId="2711"/>
          <pc:sldLayoutMkLst>
            <pc:docMk/>
            <pc:sldMasterMk cId="1064996947" sldId="2147483731"/>
            <pc:sldLayoutMk cId="1911936657" sldId="2147483732"/>
          </pc:sldLayoutMkLst>
          <pc:spChg chg="mod">
            <ac:chgData name="Priscilla O'Connor" userId="d3b9681a-6783-45a0-a9cd-fbceb3f6df13" providerId="ADAL" clId="{C145947D-B9D0-4FAC-AFB6-911FC590C433}" dt="2023-02-07T21:06:57.653" v="250" actId="2711"/>
            <ac:spMkLst>
              <pc:docMk/>
              <pc:sldMasterMk cId="1064996947" sldId="2147483731"/>
              <pc:sldLayoutMk cId="1911936657" sldId="2147483732"/>
              <ac:spMk id="3" creationId="{A3089AF1-83BA-D94C-B22B-9F88635BF138}"/>
            </ac:spMkLst>
          </pc:spChg>
          <pc:spChg chg="mod">
            <ac:chgData name="Priscilla O'Connor" userId="d3b9681a-6783-45a0-a9cd-fbceb3f6df13" providerId="ADAL" clId="{C145947D-B9D0-4FAC-AFB6-911FC590C433}" dt="2023-02-07T21:06:51.943" v="249" actId="2711"/>
            <ac:spMkLst>
              <pc:docMk/>
              <pc:sldMasterMk cId="1064996947" sldId="2147483731"/>
              <pc:sldLayoutMk cId="1911936657" sldId="2147483732"/>
              <ac:spMk id="5" creationId="{6F415723-C8F5-DB4D-A044-A909C48119F6}"/>
            </ac:spMkLst>
          </pc:spChg>
          <pc:spChg chg="mod">
            <ac:chgData name="Priscilla O'Connor" userId="d3b9681a-6783-45a0-a9cd-fbceb3f6df13" providerId="ADAL" clId="{C145947D-B9D0-4FAC-AFB6-911FC590C433}" dt="2023-02-07T21:06:44.106" v="247" actId="2711"/>
            <ac:spMkLst>
              <pc:docMk/>
              <pc:sldMasterMk cId="1064996947" sldId="2147483731"/>
              <pc:sldLayoutMk cId="1911936657" sldId="2147483732"/>
              <ac:spMk id="7" creationId="{FCCECC6E-8352-CB43-BD6B-2A72B354ACE3}"/>
            </ac:spMkLst>
          </pc:spChg>
          <pc:spChg chg="mod">
            <ac:chgData name="Priscilla O'Connor" userId="d3b9681a-6783-45a0-a9cd-fbceb3f6df13" providerId="ADAL" clId="{C145947D-B9D0-4FAC-AFB6-911FC590C433}" dt="2023-02-07T21:07:02.271" v="251" actId="2711"/>
            <ac:spMkLst>
              <pc:docMk/>
              <pc:sldMasterMk cId="1064996947" sldId="2147483731"/>
              <pc:sldLayoutMk cId="1911936657" sldId="2147483732"/>
              <ac:spMk id="8" creationId="{7460B92E-8B3B-9E43-B442-A4A007C7751E}"/>
            </ac:spMkLst>
          </pc:spChg>
          <pc:spChg chg="mod">
            <ac:chgData name="Priscilla O'Connor" userId="d3b9681a-6783-45a0-a9cd-fbceb3f6df13" providerId="ADAL" clId="{C145947D-B9D0-4FAC-AFB6-911FC590C433}" dt="2023-02-07T21:06:48.165" v="248" actId="2711"/>
            <ac:spMkLst>
              <pc:docMk/>
              <pc:sldMasterMk cId="1064996947" sldId="2147483731"/>
              <pc:sldLayoutMk cId="1911936657" sldId="2147483732"/>
              <ac:spMk id="18" creationId="{96E33EEF-842F-0E49-849D-5800909A92BF}"/>
            </ac:spMkLst>
          </pc:spChg>
        </pc:sldLayoutChg>
      </pc:sldMasterChg>
      <pc:sldMasterChg chg="addSp delSp modSp del mod delSldLayout">
        <pc:chgData name="Priscilla O'Connor" userId="d3b9681a-6783-45a0-a9cd-fbceb3f6df13" providerId="ADAL" clId="{C145947D-B9D0-4FAC-AFB6-911FC590C433}" dt="2023-02-07T21:36:11.766" v="320" actId="2696"/>
        <pc:sldMasterMkLst>
          <pc:docMk/>
          <pc:sldMasterMk cId="1330957871" sldId="2147483748"/>
        </pc:sldMasterMkLst>
        <pc:grpChg chg="add mod ord">
          <ac:chgData name="Priscilla O'Connor" userId="d3b9681a-6783-45a0-a9cd-fbceb3f6df13" providerId="ADAL" clId="{C145947D-B9D0-4FAC-AFB6-911FC590C433}" dt="2023-02-07T21:20:50.094" v="318" actId="167"/>
          <ac:grpSpMkLst>
            <pc:docMk/>
            <pc:sldMasterMk cId="1330957871" sldId="2147483748"/>
            <ac:grpSpMk id="3" creationId="{2E0997BE-FC96-7400-27F0-A048CBDE6A3A}"/>
          </ac:grpSpMkLst>
        </pc:grpChg>
        <pc:picChg chg="add mod">
          <ac:chgData name="Priscilla O'Connor" userId="d3b9681a-6783-45a0-a9cd-fbceb3f6df13" providerId="ADAL" clId="{C145947D-B9D0-4FAC-AFB6-911FC590C433}" dt="2023-02-07T21:20:19.726" v="315" actId="1076"/>
          <ac:picMkLst>
            <pc:docMk/>
            <pc:sldMasterMk cId="1330957871" sldId="2147483748"/>
            <ac:picMk id="2" creationId="{5FE82C52-465E-8B53-9738-60B5CED50158}"/>
          </ac:picMkLst>
        </pc:picChg>
        <pc:picChg chg="mod">
          <ac:chgData name="Priscilla O'Connor" userId="d3b9681a-6783-45a0-a9cd-fbceb3f6df13" providerId="ADAL" clId="{C145947D-B9D0-4FAC-AFB6-911FC590C433}" dt="2023-02-07T21:20:45.563" v="317"/>
          <ac:picMkLst>
            <pc:docMk/>
            <pc:sldMasterMk cId="1330957871" sldId="2147483748"/>
            <ac:picMk id="4" creationId="{DF00CF45-42D6-D045-D245-F017C94472B9}"/>
          </ac:picMkLst>
        </pc:picChg>
        <pc:picChg chg="mod">
          <ac:chgData name="Priscilla O'Connor" userId="d3b9681a-6783-45a0-a9cd-fbceb3f6df13" providerId="ADAL" clId="{C145947D-B9D0-4FAC-AFB6-911FC590C433}" dt="2023-02-07T21:20:45.563" v="317"/>
          <ac:picMkLst>
            <pc:docMk/>
            <pc:sldMasterMk cId="1330957871" sldId="2147483748"/>
            <ac:picMk id="5" creationId="{BB374ECE-0463-3350-CD1E-1D67779636E4}"/>
          </ac:picMkLst>
        </pc:picChg>
        <pc:picChg chg="mod">
          <ac:chgData name="Priscilla O'Connor" userId="d3b9681a-6783-45a0-a9cd-fbceb3f6df13" providerId="ADAL" clId="{C145947D-B9D0-4FAC-AFB6-911FC590C433}" dt="2023-02-07T21:20:45.563" v="317"/>
          <ac:picMkLst>
            <pc:docMk/>
            <pc:sldMasterMk cId="1330957871" sldId="2147483748"/>
            <ac:picMk id="6" creationId="{E198A443-A5CD-9ADC-5077-4FA667E8A9E1}"/>
          </ac:picMkLst>
        </pc:picChg>
        <pc:picChg chg="del">
          <ac:chgData name="Priscilla O'Connor" userId="d3b9681a-6783-45a0-a9cd-fbceb3f6df13" providerId="ADAL" clId="{C145947D-B9D0-4FAC-AFB6-911FC590C433}" dt="2023-02-07T21:20:12.939" v="313" actId="478"/>
          <ac:picMkLst>
            <pc:docMk/>
            <pc:sldMasterMk cId="1330957871" sldId="2147483748"/>
            <ac:picMk id="7" creationId="{28A2C89F-C448-0B4C-A342-FDF5ECE41E41}"/>
          </ac:picMkLst>
        </pc:picChg>
        <pc:picChg chg="del">
          <ac:chgData name="Priscilla O'Connor" userId="d3b9681a-6783-45a0-a9cd-fbceb3f6df13" providerId="ADAL" clId="{C145947D-B9D0-4FAC-AFB6-911FC590C433}" dt="2023-02-07T21:20:38.796" v="316" actId="478"/>
          <ac:picMkLst>
            <pc:docMk/>
            <pc:sldMasterMk cId="1330957871" sldId="2147483748"/>
            <ac:picMk id="9" creationId="{6291FD59-E3FB-054F-A495-3D7EAB0F7969}"/>
          </ac:picMkLst>
        </pc:picChg>
        <pc:sldLayoutChg chg="del">
          <pc:chgData name="Priscilla O'Connor" userId="d3b9681a-6783-45a0-a9cd-fbceb3f6df13" providerId="ADAL" clId="{C145947D-B9D0-4FAC-AFB6-911FC590C433}" dt="2023-02-07T21:36:11.711" v="319" actId="2696"/>
          <pc:sldLayoutMkLst>
            <pc:docMk/>
            <pc:sldMasterMk cId="1330957871" sldId="2147483748"/>
            <pc:sldLayoutMk cId="52892482" sldId="214748374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E37054-03C9-4FE6-A9BB-551199A80B1E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418FD7E-859A-4125-8547-C1DE81A26328}">
      <dgm:prSet custT="1"/>
      <dgm:spPr/>
      <dgm:t>
        <a:bodyPr/>
        <a:lstStyle/>
        <a:p>
          <a:r>
            <a:rPr lang="en-GB" sz="2000" dirty="0">
              <a:latin typeface="Calibri" panose="020F0502020204030204" pitchFamily="34" charset="0"/>
              <a:cs typeface="Calibri" panose="020F0502020204030204" pitchFamily="34" charset="0"/>
            </a:rPr>
            <a:t>Students will be able to understand what a blog is </a:t>
          </a:r>
          <a:br>
            <a:rPr lang="en-GB" sz="20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GB" sz="2000" dirty="0">
              <a:latin typeface="Calibri" panose="020F0502020204030204" pitchFamily="34" charset="0"/>
              <a:cs typeface="Calibri" panose="020F0502020204030204" pitchFamily="34" charset="0"/>
            </a:rPr>
            <a:t>and why people write blogs.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3F1A11E-AA7C-4FCF-9CC3-AF0E7C656430}" type="parTrans" cxnId="{0DF84CCF-93CC-4C24-BDD8-6186C1C4144D}">
      <dgm:prSet/>
      <dgm:spPr/>
      <dgm:t>
        <a:bodyPr/>
        <a:lstStyle/>
        <a:p>
          <a:endParaRPr lang="en-US"/>
        </a:p>
      </dgm:t>
    </dgm:pt>
    <dgm:pt modelId="{9AF179EA-EB9D-4E16-94C9-039E4015951C}" type="sibTrans" cxnId="{0DF84CCF-93CC-4C24-BDD8-6186C1C4144D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397519A1-3976-3146-8F64-9B82B74FB497}">
      <dgm:prSet custT="1"/>
      <dgm:spPr/>
      <dgm:t>
        <a:bodyPr/>
        <a:lstStyle/>
        <a:p>
          <a:r>
            <a:rPr lang="en-GB" sz="2000" dirty="0">
              <a:latin typeface="Calibri" panose="020F0502020204030204" pitchFamily="34" charset="0"/>
              <a:cs typeface="Calibri" panose="020F0502020204030204" pitchFamily="34" charset="0"/>
            </a:rPr>
            <a:t>Students will be able to recognise the rules for </a:t>
          </a:r>
          <a:br>
            <a:rPr lang="en-GB" sz="20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GB" sz="2000" dirty="0">
              <a:latin typeface="Calibri" panose="020F0502020204030204" pitchFamily="34" charset="0"/>
              <a:cs typeface="Calibri" panose="020F0502020204030204" pitchFamily="34" charset="0"/>
            </a:rPr>
            <a:t>writing a blog. </a:t>
          </a:r>
          <a:endParaRPr lang="en-IE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095F11B-85E5-514F-B0F4-F5BF65F6D0A4}" type="parTrans" cxnId="{D132034F-B9C0-DD41-957B-49A61405F22E}">
      <dgm:prSet/>
      <dgm:spPr/>
      <dgm:t>
        <a:bodyPr/>
        <a:lstStyle/>
        <a:p>
          <a:endParaRPr lang="en-GB"/>
        </a:p>
      </dgm:t>
    </dgm:pt>
    <dgm:pt modelId="{D5C1760D-D561-9844-BECD-4BEE8B5AEADB}" type="sibTrans" cxnId="{D132034F-B9C0-DD41-957B-49A61405F22E}">
      <dgm:prSet phldrT="02" phldr="0"/>
      <dgm:spPr/>
      <dgm:t>
        <a:bodyPr/>
        <a:lstStyle/>
        <a:p>
          <a:r>
            <a:rPr lang="en-GB"/>
            <a:t>02</a:t>
          </a:r>
        </a:p>
      </dgm:t>
    </dgm:pt>
    <dgm:pt modelId="{9507D9FF-7C58-8C43-8A65-A83591F76FDD}">
      <dgm:prSet custT="1"/>
      <dgm:spPr/>
      <dgm:t>
        <a:bodyPr/>
        <a:lstStyle/>
        <a:p>
          <a:r>
            <a:rPr lang="en-GB" sz="2000" dirty="0">
              <a:latin typeface="Calibri" panose="020F0502020204030204" pitchFamily="34" charset="0"/>
              <a:cs typeface="Calibri" panose="020F0502020204030204" pitchFamily="34" charset="0"/>
            </a:rPr>
            <a:t>Students will research different blogs to help them understand their purpose and write their own blogs. </a:t>
          </a:r>
          <a:endParaRPr lang="en-IE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54D07B2-ED1E-6C40-A637-9773C9A2D5BA}" type="parTrans" cxnId="{99FF4070-F4D7-BD44-A840-EABC92DDDC99}">
      <dgm:prSet/>
      <dgm:spPr/>
      <dgm:t>
        <a:bodyPr/>
        <a:lstStyle/>
        <a:p>
          <a:endParaRPr lang="en-GB"/>
        </a:p>
      </dgm:t>
    </dgm:pt>
    <dgm:pt modelId="{AD7BFFA3-4450-994D-BF40-A12A5CE835CA}" type="sibTrans" cxnId="{99FF4070-F4D7-BD44-A840-EABC92DDDC99}">
      <dgm:prSet phldrT="03" phldr="0"/>
      <dgm:spPr/>
      <dgm:t>
        <a:bodyPr/>
        <a:lstStyle/>
        <a:p>
          <a:r>
            <a:rPr lang="en-GB"/>
            <a:t>03</a:t>
          </a:r>
        </a:p>
      </dgm:t>
    </dgm:pt>
    <dgm:pt modelId="{54E1C4FB-2623-A349-B8CD-3625D70D2F98}">
      <dgm:prSet custT="1"/>
      <dgm:spPr/>
      <dgm:t>
        <a:bodyPr/>
        <a:lstStyle/>
        <a:p>
          <a:r>
            <a:rPr lang="en-GB" sz="2000" dirty="0">
              <a:latin typeface="Calibri" panose="020F0502020204030204" pitchFamily="34" charset="0"/>
              <a:cs typeface="Calibri" panose="020F0502020204030204" pitchFamily="34" charset="0"/>
            </a:rPr>
            <a:t>Students will plan, draft and redraft </a:t>
          </a:r>
          <a:br>
            <a:rPr lang="en-GB" sz="20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GB" sz="2000" dirty="0">
              <a:latin typeface="Calibri" panose="020F0502020204030204" pitchFamily="34" charset="0"/>
              <a:cs typeface="Calibri" panose="020F0502020204030204" pitchFamily="34" charset="0"/>
            </a:rPr>
            <a:t>their own blogs.</a:t>
          </a:r>
          <a:endParaRPr lang="en-IE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8711213-053F-D042-B9F6-01C6A013E3F7}" type="parTrans" cxnId="{88818A70-F689-2244-B2C9-8AF1AFE0C645}">
      <dgm:prSet/>
      <dgm:spPr/>
      <dgm:t>
        <a:bodyPr/>
        <a:lstStyle/>
        <a:p>
          <a:endParaRPr lang="en-GB"/>
        </a:p>
      </dgm:t>
    </dgm:pt>
    <dgm:pt modelId="{B12052B9-5F15-264B-9FEA-21F02EDD9EA3}" type="sibTrans" cxnId="{88818A70-F689-2244-B2C9-8AF1AFE0C645}">
      <dgm:prSet phldrT="04" phldr="0"/>
      <dgm:spPr/>
      <dgm:t>
        <a:bodyPr/>
        <a:lstStyle/>
        <a:p>
          <a:r>
            <a:rPr lang="en-GB"/>
            <a:t>04</a:t>
          </a:r>
        </a:p>
      </dgm:t>
    </dgm:pt>
    <dgm:pt modelId="{56BD5A40-D9B2-40A7-AE3A-DEDA5DD6DDC4}" type="pres">
      <dgm:prSet presAssocID="{B2E37054-03C9-4FE6-A9BB-551199A80B1E}" presName="Name0" presStyleCnt="0">
        <dgm:presLayoutVars>
          <dgm:animLvl val="lvl"/>
          <dgm:resizeHandles val="exact"/>
        </dgm:presLayoutVars>
      </dgm:prSet>
      <dgm:spPr/>
    </dgm:pt>
    <dgm:pt modelId="{CCBEEA60-E85A-43E5-B487-EBBA4F475B75}" type="pres">
      <dgm:prSet presAssocID="{D418FD7E-859A-4125-8547-C1DE81A26328}" presName="compositeNode" presStyleCnt="0">
        <dgm:presLayoutVars>
          <dgm:bulletEnabled val="1"/>
        </dgm:presLayoutVars>
      </dgm:prSet>
      <dgm:spPr/>
    </dgm:pt>
    <dgm:pt modelId="{106ADB7E-D32B-43CC-B3D4-B3F675E63FB9}" type="pres">
      <dgm:prSet presAssocID="{D418FD7E-859A-4125-8547-C1DE81A26328}" presName="bgRect" presStyleLbl="alignNode1" presStyleIdx="0" presStyleCnt="4" custScaleY="117801"/>
      <dgm:spPr/>
    </dgm:pt>
    <dgm:pt modelId="{35D5403E-5462-4605-9151-C1B8B5078562}" type="pres">
      <dgm:prSet presAssocID="{9AF179EA-EB9D-4E16-94C9-039E4015951C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79E26454-546F-4B19-B998-E8B260A5F1C7}" type="pres">
      <dgm:prSet presAssocID="{D418FD7E-859A-4125-8547-C1DE81A26328}" presName="nodeRect" presStyleLbl="alignNode1" presStyleIdx="0" presStyleCnt="4">
        <dgm:presLayoutVars>
          <dgm:bulletEnabled val="1"/>
        </dgm:presLayoutVars>
      </dgm:prSet>
      <dgm:spPr/>
    </dgm:pt>
    <dgm:pt modelId="{0606CFA2-F103-4B74-A10B-4E213AC1A253}" type="pres">
      <dgm:prSet presAssocID="{9AF179EA-EB9D-4E16-94C9-039E4015951C}" presName="sibTrans" presStyleCnt="0"/>
      <dgm:spPr/>
    </dgm:pt>
    <dgm:pt modelId="{602960F8-E829-8141-BA13-BB1A4539035B}" type="pres">
      <dgm:prSet presAssocID="{397519A1-3976-3146-8F64-9B82B74FB497}" presName="compositeNode" presStyleCnt="0">
        <dgm:presLayoutVars>
          <dgm:bulletEnabled val="1"/>
        </dgm:presLayoutVars>
      </dgm:prSet>
      <dgm:spPr/>
    </dgm:pt>
    <dgm:pt modelId="{E01E3772-CA19-2E49-B7C8-520935E5C71E}" type="pres">
      <dgm:prSet presAssocID="{397519A1-3976-3146-8F64-9B82B74FB497}" presName="bgRect" presStyleLbl="alignNode1" presStyleIdx="1" presStyleCnt="4" custScaleY="117801"/>
      <dgm:spPr/>
    </dgm:pt>
    <dgm:pt modelId="{4B85B0F1-A8EB-E241-8E02-00AAF7792CC5}" type="pres">
      <dgm:prSet presAssocID="{D5C1760D-D561-9844-BECD-4BEE8B5AEADB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85C5C0F9-1CB7-B245-ABBD-6BF5E1DFF643}" type="pres">
      <dgm:prSet presAssocID="{397519A1-3976-3146-8F64-9B82B74FB497}" presName="nodeRect" presStyleLbl="alignNode1" presStyleIdx="1" presStyleCnt="4">
        <dgm:presLayoutVars>
          <dgm:bulletEnabled val="1"/>
        </dgm:presLayoutVars>
      </dgm:prSet>
      <dgm:spPr/>
    </dgm:pt>
    <dgm:pt modelId="{A7DCAAF9-B51F-D749-BB2F-B957787D6E83}" type="pres">
      <dgm:prSet presAssocID="{D5C1760D-D561-9844-BECD-4BEE8B5AEADB}" presName="sibTrans" presStyleCnt="0"/>
      <dgm:spPr/>
    </dgm:pt>
    <dgm:pt modelId="{2CF2D43B-4B1A-4340-9C02-70B8E23314E6}" type="pres">
      <dgm:prSet presAssocID="{9507D9FF-7C58-8C43-8A65-A83591F76FDD}" presName="compositeNode" presStyleCnt="0">
        <dgm:presLayoutVars>
          <dgm:bulletEnabled val="1"/>
        </dgm:presLayoutVars>
      </dgm:prSet>
      <dgm:spPr/>
    </dgm:pt>
    <dgm:pt modelId="{D4446342-DAC6-904C-A29B-A63725FF79ED}" type="pres">
      <dgm:prSet presAssocID="{9507D9FF-7C58-8C43-8A65-A83591F76FDD}" presName="bgRect" presStyleLbl="alignNode1" presStyleIdx="2" presStyleCnt="4" custScaleY="117801"/>
      <dgm:spPr/>
    </dgm:pt>
    <dgm:pt modelId="{077260DB-BE26-7A46-8DE8-1EF0185B23E7}" type="pres">
      <dgm:prSet presAssocID="{AD7BFFA3-4450-994D-BF40-A12A5CE835CA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F4C375AD-0150-DE42-8216-748C2ED6CDA5}" type="pres">
      <dgm:prSet presAssocID="{9507D9FF-7C58-8C43-8A65-A83591F76FDD}" presName="nodeRect" presStyleLbl="alignNode1" presStyleIdx="2" presStyleCnt="4">
        <dgm:presLayoutVars>
          <dgm:bulletEnabled val="1"/>
        </dgm:presLayoutVars>
      </dgm:prSet>
      <dgm:spPr/>
    </dgm:pt>
    <dgm:pt modelId="{40E8780C-3CDC-D447-81C2-BA6F21BC8A8C}" type="pres">
      <dgm:prSet presAssocID="{AD7BFFA3-4450-994D-BF40-A12A5CE835CA}" presName="sibTrans" presStyleCnt="0"/>
      <dgm:spPr/>
    </dgm:pt>
    <dgm:pt modelId="{E9D424C2-1341-9C4A-A57D-384D9BC100EB}" type="pres">
      <dgm:prSet presAssocID="{54E1C4FB-2623-A349-B8CD-3625D70D2F98}" presName="compositeNode" presStyleCnt="0">
        <dgm:presLayoutVars>
          <dgm:bulletEnabled val="1"/>
        </dgm:presLayoutVars>
      </dgm:prSet>
      <dgm:spPr/>
    </dgm:pt>
    <dgm:pt modelId="{85CADF07-C0B9-F440-9794-FA715C4D7B4E}" type="pres">
      <dgm:prSet presAssocID="{54E1C4FB-2623-A349-B8CD-3625D70D2F98}" presName="bgRect" presStyleLbl="alignNode1" presStyleIdx="3" presStyleCnt="4" custScaleY="117801"/>
      <dgm:spPr/>
    </dgm:pt>
    <dgm:pt modelId="{5C92957E-B725-7847-8E7A-1E71D5674190}" type="pres">
      <dgm:prSet presAssocID="{B12052B9-5F15-264B-9FEA-21F02EDD9EA3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01B9E755-53CC-E545-B691-91DC309081EF}" type="pres">
      <dgm:prSet presAssocID="{54E1C4FB-2623-A349-B8CD-3625D70D2F98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73060921-339C-8A45-9789-245ED6E2ADA9}" type="presOf" srcId="{9507D9FF-7C58-8C43-8A65-A83591F76FDD}" destId="{F4C375AD-0150-DE42-8216-748C2ED6CDA5}" srcOrd="1" destOrd="0" presId="urn:microsoft.com/office/officeart/2016/7/layout/LinearBlockProcessNumbered"/>
    <dgm:cxn modelId="{7AD6E022-9303-4D40-8C03-8358638D758D}" type="presOf" srcId="{397519A1-3976-3146-8F64-9B82B74FB497}" destId="{E01E3772-CA19-2E49-B7C8-520935E5C71E}" srcOrd="0" destOrd="0" presId="urn:microsoft.com/office/officeart/2016/7/layout/LinearBlockProcessNumbered"/>
    <dgm:cxn modelId="{8C3F5339-C08E-A643-A591-4B3E5E3CE8AB}" type="presOf" srcId="{9507D9FF-7C58-8C43-8A65-A83591F76FDD}" destId="{D4446342-DAC6-904C-A29B-A63725FF79ED}" srcOrd="0" destOrd="0" presId="urn:microsoft.com/office/officeart/2016/7/layout/LinearBlockProcessNumbered"/>
    <dgm:cxn modelId="{19829D5E-59C6-3843-AE5E-6FD5BF0D1ED2}" type="presOf" srcId="{397519A1-3976-3146-8F64-9B82B74FB497}" destId="{85C5C0F9-1CB7-B245-ABBD-6BF5E1DFF643}" srcOrd="1" destOrd="0" presId="urn:microsoft.com/office/officeart/2016/7/layout/LinearBlockProcessNumbered"/>
    <dgm:cxn modelId="{FC142462-0736-445E-B3BF-4F9EF26A7473}" type="presOf" srcId="{9AF179EA-EB9D-4E16-94C9-039E4015951C}" destId="{35D5403E-5462-4605-9151-C1B8B5078562}" srcOrd="0" destOrd="0" presId="urn:microsoft.com/office/officeart/2016/7/layout/LinearBlockProcessNumbered"/>
    <dgm:cxn modelId="{8F83A249-8E49-D54A-A27F-5F0BF57A1F78}" type="presOf" srcId="{B12052B9-5F15-264B-9FEA-21F02EDD9EA3}" destId="{5C92957E-B725-7847-8E7A-1E71D5674190}" srcOrd="0" destOrd="0" presId="urn:microsoft.com/office/officeart/2016/7/layout/LinearBlockProcessNumbered"/>
    <dgm:cxn modelId="{7478944B-23E3-3347-96C7-BC7A3D166FF8}" type="presOf" srcId="{D5C1760D-D561-9844-BECD-4BEE8B5AEADB}" destId="{4B85B0F1-A8EB-E241-8E02-00AAF7792CC5}" srcOrd="0" destOrd="0" presId="urn:microsoft.com/office/officeart/2016/7/layout/LinearBlockProcessNumbered"/>
    <dgm:cxn modelId="{D132034F-B9C0-DD41-957B-49A61405F22E}" srcId="{B2E37054-03C9-4FE6-A9BB-551199A80B1E}" destId="{397519A1-3976-3146-8F64-9B82B74FB497}" srcOrd="1" destOrd="0" parTransId="{A095F11B-85E5-514F-B0F4-F5BF65F6D0A4}" sibTransId="{D5C1760D-D561-9844-BECD-4BEE8B5AEADB}"/>
    <dgm:cxn modelId="{99FF4070-F4D7-BD44-A840-EABC92DDDC99}" srcId="{B2E37054-03C9-4FE6-A9BB-551199A80B1E}" destId="{9507D9FF-7C58-8C43-8A65-A83591F76FDD}" srcOrd="2" destOrd="0" parTransId="{A54D07B2-ED1E-6C40-A637-9773C9A2D5BA}" sibTransId="{AD7BFFA3-4450-994D-BF40-A12A5CE835CA}"/>
    <dgm:cxn modelId="{88818A70-F689-2244-B2C9-8AF1AFE0C645}" srcId="{B2E37054-03C9-4FE6-A9BB-551199A80B1E}" destId="{54E1C4FB-2623-A349-B8CD-3625D70D2F98}" srcOrd="3" destOrd="0" parTransId="{68711213-053F-D042-B9F6-01C6A013E3F7}" sibTransId="{B12052B9-5F15-264B-9FEA-21F02EDD9EA3}"/>
    <dgm:cxn modelId="{AC3D8090-FD32-4A0F-A84E-58C9F1DC34DF}" type="presOf" srcId="{D418FD7E-859A-4125-8547-C1DE81A26328}" destId="{106ADB7E-D32B-43CC-B3D4-B3F675E63FB9}" srcOrd="0" destOrd="0" presId="urn:microsoft.com/office/officeart/2016/7/layout/LinearBlockProcessNumbered"/>
    <dgm:cxn modelId="{986BA191-5748-BC40-A109-6F30E93BA33A}" type="presOf" srcId="{54E1C4FB-2623-A349-B8CD-3625D70D2F98}" destId="{85CADF07-C0B9-F440-9794-FA715C4D7B4E}" srcOrd="0" destOrd="0" presId="urn:microsoft.com/office/officeart/2016/7/layout/LinearBlockProcessNumbered"/>
    <dgm:cxn modelId="{13BFEE9B-161A-3544-9DF7-DB1A63B74E51}" type="presOf" srcId="{AD7BFFA3-4450-994D-BF40-A12A5CE835CA}" destId="{077260DB-BE26-7A46-8DE8-1EF0185B23E7}" srcOrd="0" destOrd="0" presId="urn:microsoft.com/office/officeart/2016/7/layout/LinearBlockProcessNumbered"/>
    <dgm:cxn modelId="{0DF84CCF-93CC-4C24-BDD8-6186C1C4144D}" srcId="{B2E37054-03C9-4FE6-A9BB-551199A80B1E}" destId="{D418FD7E-859A-4125-8547-C1DE81A26328}" srcOrd="0" destOrd="0" parTransId="{73F1A11E-AA7C-4FCF-9CC3-AF0E7C656430}" sibTransId="{9AF179EA-EB9D-4E16-94C9-039E4015951C}"/>
    <dgm:cxn modelId="{FA3158D0-AC23-6144-BD91-1FE282661FF3}" type="presOf" srcId="{54E1C4FB-2623-A349-B8CD-3625D70D2F98}" destId="{01B9E755-53CC-E545-B691-91DC309081EF}" srcOrd="1" destOrd="0" presId="urn:microsoft.com/office/officeart/2016/7/layout/LinearBlockProcessNumbered"/>
    <dgm:cxn modelId="{8A5359FC-711C-45D6-B47E-3DE33289BA31}" type="presOf" srcId="{B2E37054-03C9-4FE6-A9BB-551199A80B1E}" destId="{56BD5A40-D9B2-40A7-AE3A-DEDA5DD6DDC4}" srcOrd="0" destOrd="0" presId="urn:microsoft.com/office/officeart/2016/7/layout/LinearBlockProcessNumbered"/>
    <dgm:cxn modelId="{FC1297FC-1EB6-4117-BD96-8B81D43260FD}" type="presOf" srcId="{D418FD7E-859A-4125-8547-C1DE81A26328}" destId="{79E26454-546F-4B19-B998-E8B260A5F1C7}" srcOrd="1" destOrd="0" presId="urn:microsoft.com/office/officeart/2016/7/layout/LinearBlockProcessNumbered"/>
    <dgm:cxn modelId="{61A6A6FD-CECE-44D4-9E0B-B800BEA7B458}" type="presParOf" srcId="{56BD5A40-D9B2-40A7-AE3A-DEDA5DD6DDC4}" destId="{CCBEEA60-E85A-43E5-B487-EBBA4F475B75}" srcOrd="0" destOrd="0" presId="urn:microsoft.com/office/officeart/2016/7/layout/LinearBlockProcessNumbered"/>
    <dgm:cxn modelId="{27B95288-9662-44A2-90EC-61B53CFA0364}" type="presParOf" srcId="{CCBEEA60-E85A-43E5-B487-EBBA4F475B75}" destId="{106ADB7E-D32B-43CC-B3D4-B3F675E63FB9}" srcOrd="0" destOrd="0" presId="urn:microsoft.com/office/officeart/2016/7/layout/LinearBlockProcessNumbered"/>
    <dgm:cxn modelId="{1A6EF166-7B13-455B-8BAC-8CCEF08C05D0}" type="presParOf" srcId="{CCBEEA60-E85A-43E5-B487-EBBA4F475B75}" destId="{35D5403E-5462-4605-9151-C1B8B5078562}" srcOrd="1" destOrd="0" presId="urn:microsoft.com/office/officeart/2016/7/layout/LinearBlockProcessNumbered"/>
    <dgm:cxn modelId="{922E9A7E-227F-45AA-BA65-46CC6FB8C46F}" type="presParOf" srcId="{CCBEEA60-E85A-43E5-B487-EBBA4F475B75}" destId="{79E26454-546F-4B19-B998-E8B260A5F1C7}" srcOrd="2" destOrd="0" presId="urn:microsoft.com/office/officeart/2016/7/layout/LinearBlockProcessNumbered"/>
    <dgm:cxn modelId="{BDB29CD9-59FD-4AC8-8F7B-3F690A6AEA27}" type="presParOf" srcId="{56BD5A40-D9B2-40A7-AE3A-DEDA5DD6DDC4}" destId="{0606CFA2-F103-4B74-A10B-4E213AC1A253}" srcOrd="1" destOrd="0" presId="urn:microsoft.com/office/officeart/2016/7/layout/LinearBlockProcessNumbered"/>
    <dgm:cxn modelId="{BB0FB667-548C-1F49-86C7-7C71F6C33D1F}" type="presParOf" srcId="{56BD5A40-D9B2-40A7-AE3A-DEDA5DD6DDC4}" destId="{602960F8-E829-8141-BA13-BB1A4539035B}" srcOrd="2" destOrd="0" presId="urn:microsoft.com/office/officeart/2016/7/layout/LinearBlockProcessNumbered"/>
    <dgm:cxn modelId="{1FD37B68-EF4D-F249-8033-162181E42C93}" type="presParOf" srcId="{602960F8-E829-8141-BA13-BB1A4539035B}" destId="{E01E3772-CA19-2E49-B7C8-520935E5C71E}" srcOrd="0" destOrd="0" presId="urn:microsoft.com/office/officeart/2016/7/layout/LinearBlockProcessNumbered"/>
    <dgm:cxn modelId="{ECDE7779-1798-0E4B-9F55-D5B8AF721BD4}" type="presParOf" srcId="{602960F8-E829-8141-BA13-BB1A4539035B}" destId="{4B85B0F1-A8EB-E241-8E02-00AAF7792CC5}" srcOrd="1" destOrd="0" presId="urn:microsoft.com/office/officeart/2016/7/layout/LinearBlockProcessNumbered"/>
    <dgm:cxn modelId="{D9C64F1B-CB79-9642-BA03-ABB9130A42D0}" type="presParOf" srcId="{602960F8-E829-8141-BA13-BB1A4539035B}" destId="{85C5C0F9-1CB7-B245-ABBD-6BF5E1DFF643}" srcOrd="2" destOrd="0" presId="urn:microsoft.com/office/officeart/2016/7/layout/LinearBlockProcessNumbered"/>
    <dgm:cxn modelId="{AE1E225C-217E-D747-964A-300E9B104F14}" type="presParOf" srcId="{56BD5A40-D9B2-40A7-AE3A-DEDA5DD6DDC4}" destId="{A7DCAAF9-B51F-D749-BB2F-B957787D6E83}" srcOrd="3" destOrd="0" presId="urn:microsoft.com/office/officeart/2016/7/layout/LinearBlockProcessNumbered"/>
    <dgm:cxn modelId="{2B7FE389-BB52-6445-8CEB-ADDEDF9E2A78}" type="presParOf" srcId="{56BD5A40-D9B2-40A7-AE3A-DEDA5DD6DDC4}" destId="{2CF2D43B-4B1A-4340-9C02-70B8E23314E6}" srcOrd="4" destOrd="0" presId="urn:microsoft.com/office/officeart/2016/7/layout/LinearBlockProcessNumbered"/>
    <dgm:cxn modelId="{49A3DB61-949D-DA40-8F92-A90B1CCF89C7}" type="presParOf" srcId="{2CF2D43B-4B1A-4340-9C02-70B8E23314E6}" destId="{D4446342-DAC6-904C-A29B-A63725FF79ED}" srcOrd="0" destOrd="0" presId="urn:microsoft.com/office/officeart/2016/7/layout/LinearBlockProcessNumbered"/>
    <dgm:cxn modelId="{A12F782A-CC21-2341-9EBC-F026410F7DC4}" type="presParOf" srcId="{2CF2D43B-4B1A-4340-9C02-70B8E23314E6}" destId="{077260DB-BE26-7A46-8DE8-1EF0185B23E7}" srcOrd="1" destOrd="0" presId="urn:microsoft.com/office/officeart/2016/7/layout/LinearBlockProcessNumbered"/>
    <dgm:cxn modelId="{F3E53C33-1346-5D4A-8E40-8B34B58048A9}" type="presParOf" srcId="{2CF2D43B-4B1A-4340-9C02-70B8E23314E6}" destId="{F4C375AD-0150-DE42-8216-748C2ED6CDA5}" srcOrd="2" destOrd="0" presId="urn:microsoft.com/office/officeart/2016/7/layout/LinearBlockProcessNumbered"/>
    <dgm:cxn modelId="{57E5ABAC-C813-AF40-9CB2-0ACAACB62D67}" type="presParOf" srcId="{56BD5A40-D9B2-40A7-AE3A-DEDA5DD6DDC4}" destId="{40E8780C-3CDC-D447-81C2-BA6F21BC8A8C}" srcOrd="5" destOrd="0" presId="urn:microsoft.com/office/officeart/2016/7/layout/LinearBlockProcessNumbered"/>
    <dgm:cxn modelId="{2B8FFC8B-C280-E24E-B8EE-2CE9BC36FB84}" type="presParOf" srcId="{56BD5A40-D9B2-40A7-AE3A-DEDA5DD6DDC4}" destId="{E9D424C2-1341-9C4A-A57D-384D9BC100EB}" srcOrd="6" destOrd="0" presId="urn:microsoft.com/office/officeart/2016/7/layout/LinearBlockProcessNumbered"/>
    <dgm:cxn modelId="{61A79DF1-0C5D-8A41-8C14-5096A3E54F6F}" type="presParOf" srcId="{E9D424C2-1341-9C4A-A57D-384D9BC100EB}" destId="{85CADF07-C0B9-F440-9794-FA715C4D7B4E}" srcOrd="0" destOrd="0" presId="urn:microsoft.com/office/officeart/2016/7/layout/LinearBlockProcessNumbered"/>
    <dgm:cxn modelId="{604B1E97-D15E-6A4B-B13D-205C838A89EC}" type="presParOf" srcId="{E9D424C2-1341-9C4A-A57D-384D9BC100EB}" destId="{5C92957E-B725-7847-8E7A-1E71D5674190}" srcOrd="1" destOrd="0" presId="urn:microsoft.com/office/officeart/2016/7/layout/LinearBlockProcessNumbered"/>
    <dgm:cxn modelId="{4F1BE9DC-206E-D549-81B9-8DF4858CC080}" type="presParOf" srcId="{E9D424C2-1341-9C4A-A57D-384D9BC100EB}" destId="{01B9E755-53CC-E545-B691-91DC309081EF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69BC24-5278-4F8F-A90F-ABAF95CFB89F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B3889991-7DCA-4145-AE9C-8AE6C84E4D18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Paris</a:t>
          </a:r>
          <a:endParaRPr lang="en-IE" dirty="0">
            <a:solidFill>
              <a:schemeClr val="tx1"/>
            </a:solidFill>
          </a:endParaRPr>
        </a:p>
      </dgm:t>
    </dgm:pt>
    <dgm:pt modelId="{7CCC4ED9-3081-4D74-BB7E-6D41DA535787}" type="parTrans" cxnId="{E3DADE05-0BB1-44D5-BE29-D00BDD4D2BE9}">
      <dgm:prSet/>
      <dgm:spPr/>
      <dgm:t>
        <a:bodyPr/>
        <a:lstStyle/>
        <a:p>
          <a:endParaRPr lang="en-IE"/>
        </a:p>
      </dgm:t>
    </dgm:pt>
    <dgm:pt modelId="{3F8DAB1F-67FC-4503-94A5-B7D7CDEFD0FB}" type="sibTrans" cxnId="{E3DADE05-0BB1-44D5-BE29-D00BDD4D2BE9}">
      <dgm:prSet/>
      <dgm:spPr/>
      <dgm:t>
        <a:bodyPr/>
        <a:lstStyle/>
        <a:p>
          <a:endParaRPr lang="en-IE"/>
        </a:p>
      </dgm:t>
    </dgm:pt>
    <dgm:pt modelId="{3A1C9C59-BADF-4D26-B513-D6AD559A94FD}">
      <dgm:prSet phldrT="[Text]"/>
      <dgm:spPr/>
      <dgm:t>
        <a:bodyPr/>
        <a:lstStyle/>
        <a:p>
          <a:pPr rtl="0"/>
          <a:r>
            <a:rPr lang="en-GB" dirty="0">
              <a:solidFill>
                <a:schemeClr val="tx1"/>
              </a:solidFill>
            </a:rPr>
            <a:t>Food</a:t>
          </a:r>
          <a:r>
            <a:rPr lang="en-GB" dirty="0">
              <a:solidFill>
                <a:schemeClr val="tx1"/>
              </a:solidFill>
              <a:latin typeface="Calibri Light" panose="020F0302020204030204"/>
            </a:rPr>
            <a:t> </a:t>
          </a:r>
          <a:endParaRPr lang="en-IE" dirty="0">
            <a:solidFill>
              <a:schemeClr val="tx1"/>
            </a:solidFill>
          </a:endParaRPr>
        </a:p>
      </dgm:t>
    </dgm:pt>
    <dgm:pt modelId="{3C0FD179-1720-48FF-BEB5-3472E2FE5B76}" type="parTrans" cxnId="{4E8B4B6F-F93D-4F87-981B-10A7285E961F}">
      <dgm:prSet/>
      <dgm:spPr/>
      <dgm:t>
        <a:bodyPr/>
        <a:lstStyle/>
        <a:p>
          <a:endParaRPr lang="en-IE"/>
        </a:p>
      </dgm:t>
    </dgm:pt>
    <dgm:pt modelId="{13D53C00-A033-4D7A-828E-D1CF563A0AAA}" type="sibTrans" cxnId="{4E8B4B6F-F93D-4F87-981B-10A7285E961F}">
      <dgm:prSet/>
      <dgm:spPr/>
      <dgm:t>
        <a:bodyPr/>
        <a:lstStyle/>
        <a:p>
          <a:endParaRPr lang="en-IE"/>
        </a:p>
      </dgm:t>
    </dgm:pt>
    <dgm:pt modelId="{972ADD2A-989A-4364-9F2F-ADE662C4E7B5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Eiffel Tower</a:t>
          </a:r>
          <a:endParaRPr lang="en-IE" dirty="0">
            <a:solidFill>
              <a:schemeClr val="tx1"/>
            </a:solidFill>
          </a:endParaRPr>
        </a:p>
      </dgm:t>
    </dgm:pt>
    <dgm:pt modelId="{4380C5FC-3A08-45A7-863A-81BDA77ED51C}" type="parTrans" cxnId="{F42FD697-3034-46E6-8FA4-587A984FA95A}">
      <dgm:prSet/>
      <dgm:spPr/>
      <dgm:t>
        <a:bodyPr/>
        <a:lstStyle/>
        <a:p>
          <a:endParaRPr lang="en-IE"/>
        </a:p>
      </dgm:t>
    </dgm:pt>
    <dgm:pt modelId="{0D291291-AFC0-464D-9FEE-8FF8545E60C2}" type="sibTrans" cxnId="{F42FD697-3034-46E6-8FA4-587A984FA95A}">
      <dgm:prSet/>
      <dgm:spPr/>
      <dgm:t>
        <a:bodyPr/>
        <a:lstStyle/>
        <a:p>
          <a:endParaRPr lang="en-IE"/>
        </a:p>
      </dgm:t>
    </dgm:pt>
    <dgm:pt modelId="{70A3ABE6-9F1E-4803-9927-77D7A93F230A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Disneyland</a:t>
          </a:r>
          <a:endParaRPr lang="en-IE" dirty="0">
            <a:solidFill>
              <a:schemeClr val="tx1"/>
            </a:solidFill>
          </a:endParaRPr>
        </a:p>
      </dgm:t>
    </dgm:pt>
    <dgm:pt modelId="{20DC29C7-D37D-4A2A-B697-88885FA1B39D}" type="parTrans" cxnId="{85AF6130-B084-4BA7-80E8-4F05997C4C68}">
      <dgm:prSet/>
      <dgm:spPr/>
      <dgm:t>
        <a:bodyPr/>
        <a:lstStyle/>
        <a:p>
          <a:endParaRPr lang="en-IE"/>
        </a:p>
      </dgm:t>
    </dgm:pt>
    <dgm:pt modelId="{C7A49196-4146-4DFA-86BE-95E93A210203}" type="sibTrans" cxnId="{85AF6130-B084-4BA7-80E8-4F05997C4C68}">
      <dgm:prSet/>
      <dgm:spPr/>
      <dgm:t>
        <a:bodyPr/>
        <a:lstStyle/>
        <a:p>
          <a:endParaRPr lang="en-IE"/>
        </a:p>
      </dgm:t>
    </dgm:pt>
    <dgm:pt modelId="{D9B3E1C2-B368-41BE-9428-4236C9B5A95A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Language</a:t>
          </a:r>
          <a:endParaRPr lang="en-IE" dirty="0">
            <a:solidFill>
              <a:schemeClr val="tx1"/>
            </a:solidFill>
          </a:endParaRPr>
        </a:p>
      </dgm:t>
    </dgm:pt>
    <dgm:pt modelId="{7DCB38F2-3C35-47AE-A17A-15818428A4DA}" type="parTrans" cxnId="{DB1A87C5-C865-49D5-A331-01693DB74BD1}">
      <dgm:prSet/>
      <dgm:spPr/>
      <dgm:t>
        <a:bodyPr/>
        <a:lstStyle/>
        <a:p>
          <a:endParaRPr lang="en-IE"/>
        </a:p>
      </dgm:t>
    </dgm:pt>
    <dgm:pt modelId="{4862B624-4FE0-4566-9116-0D5C3B556B42}" type="sibTrans" cxnId="{DB1A87C5-C865-49D5-A331-01693DB74BD1}">
      <dgm:prSet/>
      <dgm:spPr/>
      <dgm:t>
        <a:bodyPr/>
        <a:lstStyle/>
        <a:p>
          <a:endParaRPr lang="en-IE"/>
        </a:p>
      </dgm:t>
    </dgm:pt>
    <dgm:pt modelId="{C1512405-3DE6-4A23-9C10-BF96737719C9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Shopping</a:t>
          </a:r>
          <a:endParaRPr lang="en-IE" dirty="0">
            <a:solidFill>
              <a:schemeClr val="tx1"/>
            </a:solidFill>
          </a:endParaRPr>
        </a:p>
      </dgm:t>
    </dgm:pt>
    <dgm:pt modelId="{0B033A3D-85D3-4D9D-9504-C18A8CE4BC0D}" type="parTrans" cxnId="{7A873442-2B4B-4B21-B721-807AB2F9F61C}">
      <dgm:prSet/>
      <dgm:spPr/>
      <dgm:t>
        <a:bodyPr/>
        <a:lstStyle/>
        <a:p>
          <a:endParaRPr lang="en-IE"/>
        </a:p>
      </dgm:t>
    </dgm:pt>
    <dgm:pt modelId="{E07E741E-9E41-4CC0-9B32-D9062C25DCF1}" type="sibTrans" cxnId="{7A873442-2B4B-4B21-B721-807AB2F9F61C}">
      <dgm:prSet/>
      <dgm:spPr/>
      <dgm:t>
        <a:bodyPr/>
        <a:lstStyle/>
        <a:p>
          <a:endParaRPr lang="en-IE"/>
        </a:p>
      </dgm:t>
    </dgm:pt>
    <dgm:pt modelId="{0A2EBE54-45C4-4A68-83E0-5875D9D518B5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Moulin</a:t>
          </a:r>
          <a:r>
            <a:rPr lang="en-GB" baseline="0" dirty="0">
              <a:solidFill>
                <a:schemeClr val="tx1"/>
              </a:solidFill>
            </a:rPr>
            <a:t> Rouge</a:t>
          </a:r>
          <a:endParaRPr lang="en-IE" dirty="0">
            <a:solidFill>
              <a:schemeClr val="tx1"/>
            </a:solidFill>
          </a:endParaRPr>
        </a:p>
      </dgm:t>
    </dgm:pt>
    <dgm:pt modelId="{4F2BDA08-9F6E-4399-B3F1-D45DB102DB86}" type="parTrans" cxnId="{52962392-1580-4D24-B606-8B8071DBB299}">
      <dgm:prSet/>
      <dgm:spPr/>
      <dgm:t>
        <a:bodyPr/>
        <a:lstStyle/>
        <a:p>
          <a:endParaRPr lang="en-IE"/>
        </a:p>
      </dgm:t>
    </dgm:pt>
    <dgm:pt modelId="{7251826B-DE60-4754-8884-EC469EBD634C}" type="sibTrans" cxnId="{52962392-1580-4D24-B606-8B8071DBB299}">
      <dgm:prSet/>
      <dgm:spPr/>
      <dgm:t>
        <a:bodyPr/>
        <a:lstStyle/>
        <a:p>
          <a:endParaRPr lang="en-IE"/>
        </a:p>
      </dgm:t>
    </dgm:pt>
    <dgm:pt modelId="{35FDE1BB-5C18-4710-8C14-C3D5E43DCD7B}" type="pres">
      <dgm:prSet presAssocID="{0A69BC24-5278-4F8F-A90F-ABAF95CFB89F}" presName="composite" presStyleCnt="0">
        <dgm:presLayoutVars>
          <dgm:chMax val="1"/>
          <dgm:dir/>
          <dgm:resizeHandles val="exact"/>
        </dgm:presLayoutVars>
      </dgm:prSet>
      <dgm:spPr/>
    </dgm:pt>
    <dgm:pt modelId="{E1E3CDB7-182F-4448-9D19-349C2D058E6F}" type="pres">
      <dgm:prSet presAssocID="{0A69BC24-5278-4F8F-A90F-ABAF95CFB89F}" presName="radial" presStyleCnt="0">
        <dgm:presLayoutVars>
          <dgm:animLvl val="ctr"/>
        </dgm:presLayoutVars>
      </dgm:prSet>
      <dgm:spPr/>
    </dgm:pt>
    <dgm:pt modelId="{B2DA3C82-E2F6-469E-AF0E-D1DA85EA85BE}" type="pres">
      <dgm:prSet presAssocID="{B3889991-7DCA-4145-AE9C-8AE6C84E4D18}" presName="centerShape" presStyleLbl="vennNode1" presStyleIdx="0" presStyleCnt="7"/>
      <dgm:spPr/>
    </dgm:pt>
    <dgm:pt modelId="{E34D56FE-33C9-4BDB-BD75-DFF46314E5F4}" type="pres">
      <dgm:prSet presAssocID="{3A1C9C59-BADF-4D26-B513-D6AD559A94FD}" presName="node" presStyleLbl="vennNode1" presStyleIdx="1" presStyleCnt="7">
        <dgm:presLayoutVars>
          <dgm:bulletEnabled val="1"/>
        </dgm:presLayoutVars>
      </dgm:prSet>
      <dgm:spPr/>
    </dgm:pt>
    <dgm:pt modelId="{D54C9A52-1BC9-412F-A447-0ED3307C7C78}" type="pres">
      <dgm:prSet presAssocID="{972ADD2A-989A-4364-9F2F-ADE662C4E7B5}" presName="node" presStyleLbl="vennNode1" presStyleIdx="2" presStyleCnt="7">
        <dgm:presLayoutVars>
          <dgm:bulletEnabled val="1"/>
        </dgm:presLayoutVars>
      </dgm:prSet>
      <dgm:spPr/>
    </dgm:pt>
    <dgm:pt modelId="{6B4EBDFA-2201-4561-B902-0AAD2DCB59A5}" type="pres">
      <dgm:prSet presAssocID="{70A3ABE6-9F1E-4803-9927-77D7A93F230A}" presName="node" presStyleLbl="vennNode1" presStyleIdx="3" presStyleCnt="7">
        <dgm:presLayoutVars>
          <dgm:bulletEnabled val="1"/>
        </dgm:presLayoutVars>
      </dgm:prSet>
      <dgm:spPr/>
    </dgm:pt>
    <dgm:pt modelId="{E5CE9545-F4A9-48BD-B62D-8F86B5C05CAB}" type="pres">
      <dgm:prSet presAssocID="{D9B3E1C2-B368-41BE-9428-4236C9B5A95A}" presName="node" presStyleLbl="vennNode1" presStyleIdx="4" presStyleCnt="7" custRadScaleRad="90510" custRadScaleInc="-3086">
        <dgm:presLayoutVars>
          <dgm:bulletEnabled val="1"/>
        </dgm:presLayoutVars>
      </dgm:prSet>
      <dgm:spPr/>
    </dgm:pt>
    <dgm:pt modelId="{66C0A3BA-0746-4556-B5FF-E9D7CBB38763}" type="pres">
      <dgm:prSet presAssocID="{C1512405-3DE6-4A23-9C10-BF96737719C9}" presName="node" presStyleLbl="vennNode1" presStyleIdx="5" presStyleCnt="7">
        <dgm:presLayoutVars>
          <dgm:bulletEnabled val="1"/>
        </dgm:presLayoutVars>
      </dgm:prSet>
      <dgm:spPr/>
    </dgm:pt>
    <dgm:pt modelId="{7EF71572-1A2D-4ABB-814D-86D7F2E32815}" type="pres">
      <dgm:prSet presAssocID="{0A2EBE54-45C4-4A68-83E0-5875D9D518B5}" presName="node" presStyleLbl="vennNode1" presStyleIdx="6" presStyleCnt="7">
        <dgm:presLayoutVars>
          <dgm:bulletEnabled val="1"/>
        </dgm:presLayoutVars>
      </dgm:prSet>
      <dgm:spPr/>
    </dgm:pt>
  </dgm:ptLst>
  <dgm:cxnLst>
    <dgm:cxn modelId="{D9E2C105-9D19-49F6-AC14-9AA74BA1E1D5}" type="presOf" srcId="{972ADD2A-989A-4364-9F2F-ADE662C4E7B5}" destId="{D54C9A52-1BC9-412F-A447-0ED3307C7C78}" srcOrd="0" destOrd="0" presId="urn:microsoft.com/office/officeart/2005/8/layout/radial3"/>
    <dgm:cxn modelId="{E3DADE05-0BB1-44D5-BE29-D00BDD4D2BE9}" srcId="{0A69BC24-5278-4F8F-A90F-ABAF95CFB89F}" destId="{B3889991-7DCA-4145-AE9C-8AE6C84E4D18}" srcOrd="0" destOrd="0" parTransId="{7CCC4ED9-3081-4D74-BB7E-6D41DA535787}" sibTransId="{3F8DAB1F-67FC-4503-94A5-B7D7CDEFD0FB}"/>
    <dgm:cxn modelId="{85AF6130-B084-4BA7-80E8-4F05997C4C68}" srcId="{B3889991-7DCA-4145-AE9C-8AE6C84E4D18}" destId="{70A3ABE6-9F1E-4803-9927-77D7A93F230A}" srcOrd="2" destOrd="0" parTransId="{20DC29C7-D37D-4A2A-B697-88885FA1B39D}" sibTransId="{C7A49196-4146-4DFA-86BE-95E93A210203}"/>
    <dgm:cxn modelId="{23A7CB38-22E4-4F06-A755-70629FAF0AFB}" type="presOf" srcId="{3A1C9C59-BADF-4D26-B513-D6AD559A94FD}" destId="{E34D56FE-33C9-4BDB-BD75-DFF46314E5F4}" srcOrd="0" destOrd="0" presId="urn:microsoft.com/office/officeart/2005/8/layout/radial3"/>
    <dgm:cxn modelId="{7A873442-2B4B-4B21-B721-807AB2F9F61C}" srcId="{B3889991-7DCA-4145-AE9C-8AE6C84E4D18}" destId="{C1512405-3DE6-4A23-9C10-BF96737719C9}" srcOrd="4" destOrd="0" parTransId="{0B033A3D-85D3-4D9D-9504-C18A8CE4BC0D}" sibTransId="{E07E741E-9E41-4CC0-9B32-D9062C25DCF1}"/>
    <dgm:cxn modelId="{95ABE063-3CA6-469F-B921-F453D642E216}" type="presOf" srcId="{70A3ABE6-9F1E-4803-9927-77D7A93F230A}" destId="{6B4EBDFA-2201-4561-B902-0AAD2DCB59A5}" srcOrd="0" destOrd="0" presId="urn:microsoft.com/office/officeart/2005/8/layout/radial3"/>
    <dgm:cxn modelId="{2321E669-A7A2-45EE-B13B-CC79B1FA7AB7}" type="presOf" srcId="{B3889991-7DCA-4145-AE9C-8AE6C84E4D18}" destId="{B2DA3C82-E2F6-469E-AF0E-D1DA85EA85BE}" srcOrd="0" destOrd="0" presId="urn:microsoft.com/office/officeart/2005/8/layout/radial3"/>
    <dgm:cxn modelId="{4E8B4B6F-F93D-4F87-981B-10A7285E961F}" srcId="{B3889991-7DCA-4145-AE9C-8AE6C84E4D18}" destId="{3A1C9C59-BADF-4D26-B513-D6AD559A94FD}" srcOrd="0" destOrd="0" parTransId="{3C0FD179-1720-48FF-BEB5-3472E2FE5B76}" sibTransId="{13D53C00-A033-4D7A-828E-D1CF563A0AAA}"/>
    <dgm:cxn modelId="{43C41171-56EF-445F-B0F7-32390A8B66C7}" type="presOf" srcId="{C1512405-3DE6-4A23-9C10-BF96737719C9}" destId="{66C0A3BA-0746-4556-B5FF-E9D7CBB38763}" srcOrd="0" destOrd="0" presId="urn:microsoft.com/office/officeart/2005/8/layout/radial3"/>
    <dgm:cxn modelId="{82FA9188-D1BD-4CB6-9DDE-EE84420C07CC}" type="presOf" srcId="{0A69BC24-5278-4F8F-A90F-ABAF95CFB89F}" destId="{35FDE1BB-5C18-4710-8C14-C3D5E43DCD7B}" srcOrd="0" destOrd="0" presId="urn:microsoft.com/office/officeart/2005/8/layout/radial3"/>
    <dgm:cxn modelId="{52962392-1580-4D24-B606-8B8071DBB299}" srcId="{B3889991-7DCA-4145-AE9C-8AE6C84E4D18}" destId="{0A2EBE54-45C4-4A68-83E0-5875D9D518B5}" srcOrd="5" destOrd="0" parTransId="{4F2BDA08-9F6E-4399-B3F1-D45DB102DB86}" sibTransId="{7251826B-DE60-4754-8884-EC469EBD634C}"/>
    <dgm:cxn modelId="{6156FE93-1243-4206-A8C2-0CC13080B208}" type="presOf" srcId="{0A2EBE54-45C4-4A68-83E0-5875D9D518B5}" destId="{7EF71572-1A2D-4ABB-814D-86D7F2E32815}" srcOrd="0" destOrd="0" presId="urn:microsoft.com/office/officeart/2005/8/layout/radial3"/>
    <dgm:cxn modelId="{F42FD697-3034-46E6-8FA4-587A984FA95A}" srcId="{B3889991-7DCA-4145-AE9C-8AE6C84E4D18}" destId="{972ADD2A-989A-4364-9F2F-ADE662C4E7B5}" srcOrd="1" destOrd="0" parTransId="{4380C5FC-3A08-45A7-863A-81BDA77ED51C}" sibTransId="{0D291291-AFC0-464D-9FEE-8FF8545E60C2}"/>
    <dgm:cxn modelId="{DB1A87C5-C865-49D5-A331-01693DB74BD1}" srcId="{B3889991-7DCA-4145-AE9C-8AE6C84E4D18}" destId="{D9B3E1C2-B368-41BE-9428-4236C9B5A95A}" srcOrd="3" destOrd="0" parTransId="{7DCB38F2-3C35-47AE-A17A-15818428A4DA}" sibTransId="{4862B624-4FE0-4566-9116-0D5C3B556B42}"/>
    <dgm:cxn modelId="{45DE29D3-0827-47D6-836F-2A5725C578C1}" type="presOf" srcId="{D9B3E1C2-B368-41BE-9428-4236C9B5A95A}" destId="{E5CE9545-F4A9-48BD-B62D-8F86B5C05CAB}" srcOrd="0" destOrd="0" presId="urn:microsoft.com/office/officeart/2005/8/layout/radial3"/>
    <dgm:cxn modelId="{21D9D5D2-8C79-49E7-901B-DD6217725D79}" type="presParOf" srcId="{35FDE1BB-5C18-4710-8C14-C3D5E43DCD7B}" destId="{E1E3CDB7-182F-4448-9D19-349C2D058E6F}" srcOrd="0" destOrd="0" presId="urn:microsoft.com/office/officeart/2005/8/layout/radial3"/>
    <dgm:cxn modelId="{774BCA85-88A8-4339-8F63-E78FD7E950D9}" type="presParOf" srcId="{E1E3CDB7-182F-4448-9D19-349C2D058E6F}" destId="{B2DA3C82-E2F6-469E-AF0E-D1DA85EA85BE}" srcOrd="0" destOrd="0" presId="urn:microsoft.com/office/officeart/2005/8/layout/radial3"/>
    <dgm:cxn modelId="{CCE2B219-30D2-46C4-B715-FA991BFA0F9F}" type="presParOf" srcId="{E1E3CDB7-182F-4448-9D19-349C2D058E6F}" destId="{E34D56FE-33C9-4BDB-BD75-DFF46314E5F4}" srcOrd="1" destOrd="0" presId="urn:microsoft.com/office/officeart/2005/8/layout/radial3"/>
    <dgm:cxn modelId="{8E32D3D6-1158-4543-B0BD-6D404D3CC4F0}" type="presParOf" srcId="{E1E3CDB7-182F-4448-9D19-349C2D058E6F}" destId="{D54C9A52-1BC9-412F-A447-0ED3307C7C78}" srcOrd="2" destOrd="0" presId="urn:microsoft.com/office/officeart/2005/8/layout/radial3"/>
    <dgm:cxn modelId="{6DEB6A11-BE38-40A5-AB20-6DB705D916D1}" type="presParOf" srcId="{E1E3CDB7-182F-4448-9D19-349C2D058E6F}" destId="{6B4EBDFA-2201-4561-B902-0AAD2DCB59A5}" srcOrd="3" destOrd="0" presId="urn:microsoft.com/office/officeart/2005/8/layout/radial3"/>
    <dgm:cxn modelId="{47FB1EB9-727E-41CE-B8B3-C2978DF26DA3}" type="presParOf" srcId="{E1E3CDB7-182F-4448-9D19-349C2D058E6F}" destId="{E5CE9545-F4A9-48BD-B62D-8F86B5C05CAB}" srcOrd="4" destOrd="0" presId="urn:microsoft.com/office/officeart/2005/8/layout/radial3"/>
    <dgm:cxn modelId="{E0E48523-B9F7-4B41-B498-EAB3E447A8F4}" type="presParOf" srcId="{E1E3CDB7-182F-4448-9D19-349C2D058E6F}" destId="{66C0A3BA-0746-4556-B5FF-E9D7CBB38763}" srcOrd="5" destOrd="0" presId="urn:microsoft.com/office/officeart/2005/8/layout/radial3"/>
    <dgm:cxn modelId="{6B78CF4E-7BDF-43FF-B67D-22DA127AB120}" type="presParOf" srcId="{E1E3CDB7-182F-4448-9D19-349C2D058E6F}" destId="{7EF71572-1A2D-4ABB-814D-86D7F2E32815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ADB7E-D32B-43CC-B3D4-B3F675E63FB9}">
      <dsp:nvSpPr>
        <dsp:cNvPr id="0" name=""/>
        <dsp:cNvSpPr/>
      </dsp:nvSpPr>
      <dsp:spPr>
        <a:xfrm>
          <a:off x="218" y="288673"/>
          <a:ext cx="2642866" cy="37359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056" tIns="0" rIns="261056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alibri" panose="020F0502020204030204" pitchFamily="34" charset="0"/>
              <a:cs typeface="Calibri" panose="020F0502020204030204" pitchFamily="34" charset="0"/>
            </a:rPr>
            <a:t>Students will be able to understand what a blog is </a:t>
          </a:r>
          <a:br>
            <a:rPr lang="en-GB" sz="20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GB" sz="2000" kern="1200" dirty="0">
              <a:latin typeface="Calibri" panose="020F0502020204030204" pitchFamily="34" charset="0"/>
              <a:cs typeface="Calibri" panose="020F0502020204030204" pitchFamily="34" charset="0"/>
            </a:rPr>
            <a:t>and why people write blogs.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8" y="1783068"/>
        <a:ext cx="2642866" cy="2241592"/>
      </dsp:txXfrm>
    </dsp:sp>
    <dsp:sp modelId="{35D5403E-5462-4605-9151-C1B8B5078562}">
      <dsp:nvSpPr>
        <dsp:cNvPr id="0" name=""/>
        <dsp:cNvSpPr/>
      </dsp:nvSpPr>
      <dsp:spPr>
        <a:xfrm>
          <a:off x="218" y="570947"/>
          <a:ext cx="2642866" cy="12685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056" tIns="165100" rIns="261056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218" y="570947"/>
        <a:ext cx="2642866" cy="1268575"/>
      </dsp:txXfrm>
    </dsp:sp>
    <dsp:sp modelId="{E01E3772-CA19-2E49-B7C8-520935E5C71E}">
      <dsp:nvSpPr>
        <dsp:cNvPr id="0" name=""/>
        <dsp:cNvSpPr/>
      </dsp:nvSpPr>
      <dsp:spPr>
        <a:xfrm>
          <a:off x="2854514" y="288673"/>
          <a:ext cx="2642866" cy="3735987"/>
        </a:xfrm>
        <a:prstGeom prst="rect">
          <a:avLst/>
        </a:prstGeom>
        <a:solidFill>
          <a:schemeClr val="accent2">
            <a:hueOff val="-1648301"/>
            <a:satOff val="8161"/>
            <a:lumOff val="5229"/>
            <a:alphaOff val="0"/>
          </a:schemeClr>
        </a:solidFill>
        <a:ln w="12700" cap="flat" cmpd="sng" algn="ctr">
          <a:solidFill>
            <a:schemeClr val="accent2">
              <a:hueOff val="-1648301"/>
              <a:satOff val="8161"/>
              <a:lumOff val="52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056" tIns="0" rIns="261056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alibri" panose="020F0502020204030204" pitchFamily="34" charset="0"/>
              <a:cs typeface="Calibri" panose="020F0502020204030204" pitchFamily="34" charset="0"/>
            </a:rPr>
            <a:t>Students will be able to recognise the rules for </a:t>
          </a:r>
          <a:br>
            <a:rPr lang="en-GB" sz="20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GB" sz="2000" kern="1200" dirty="0">
              <a:latin typeface="Calibri" panose="020F0502020204030204" pitchFamily="34" charset="0"/>
              <a:cs typeface="Calibri" panose="020F0502020204030204" pitchFamily="34" charset="0"/>
            </a:rPr>
            <a:t>writing a blog. </a:t>
          </a:r>
          <a:endParaRPr lang="en-IE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54514" y="1783068"/>
        <a:ext cx="2642866" cy="2241592"/>
      </dsp:txXfrm>
    </dsp:sp>
    <dsp:sp modelId="{4B85B0F1-A8EB-E241-8E02-00AAF7792CC5}">
      <dsp:nvSpPr>
        <dsp:cNvPr id="0" name=""/>
        <dsp:cNvSpPr/>
      </dsp:nvSpPr>
      <dsp:spPr>
        <a:xfrm>
          <a:off x="2854514" y="570947"/>
          <a:ext cx="2642866" cy="12685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056" tIns="165100" rIns="261056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600" kern="1200"/>
            <a:t>02</a:t>
          </a:r>
        </a:p>
      </dsp:txBody>
      <dsp:txXfrm>
        <a:off x="2854514" y="570947"/>
        <a:ext cx="2642866" cy="1268575"/>
      </dsp:txXfrm>
    </dsp:sp>
    <dsp:sp modelId="{D4446342-DAC6-904C-A29B-A63725FF79ED}">
      <dsp:nvSpPr>
        <dsp:cNvPr id="0" name=""/>
        <dsp:cNvSpPr/>
      </dsp:nvSpPr>
      <dsp:spPr>
        <a:xfrm>
          <a:off x="5708810" y="288673"/>
          <a:ext cx="2642866" cy="3735987"/>
        </a:xfrm>
        <a:prstGeom prst="rect">
          <a:avLst/>
        </a:prstGeom>
        <a:solidFill>
          <a:schemeClr val="accent2">
            <a:hueOff val="-3296601"/>
            <a:satOff val="16321"/>
            <a:lumOff val="10457"/>
            <a:alphaOff val="0"/>
          </a:schemeClr>
        </a:solidFill>
        <a:ln w="12700" cap="flat" cmpd="sng" algn="ctr">
          <a:solidFill>
            <a:schemeClr val="accent2">
              <a:hueOff val="-3296601"/>
              <a:satOff val="16321"/>
              <a:lumOff val="104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056" tIns="0" rIns="261056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alibri" panose="020F0502020204030204" pitchFamily="34" charset="0"/>
              <a:cs typeface="Calibri" panose="020F0502020204030204" pitchFamily="34" charset="0"/>
            </a:rPr>
            <a:t>Students will research different blogs to help them understand their purpose and write their own blogs. </a:t>
          </a:r>
          <a:endParaRPr lang="en-IE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708810" y="1783068"/>
        <a:ext cx="2642866" cy="2241592"/>
      </dsp:txXfrm>
    </dsp:sp>
    <dsp:sp modelId="{077260DB-BE26-7A46-8DE8-1EF0185B23E7}">
      <dsp:nvSpPr>
        <dsp:cNvPr id="0" name=""/>
        <dsp:cNvSpPr/>
      </dsp:nvSpPr>
      <dsp:spPr>
        <a:xfrm>
          <a:off x="5708810" y="570947"/>
          <a:ext cx="2642866" cy="12685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056" tIns="165100" rIns="261056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600" kern="1200"/>
            <a:t>03</a:t>
          </a:r>
        </a:p>
      </dsp:txBody>
      <dsp:txXfrm>
        <a:off x="5708810" y="570947"/>
        <a:ext cx="2642866" cy="1268575"/>
      </dsp:txXfrm>
    </dsp:sp>
    <dsp:sp modelId="{85CADF07-C0B9-F440-9794-FA715C4D7B4E}">
      <dsp:nvSpPr>
        <dsp:cNvPr id="0" name=""/>
        <dsp:cNvSpPr/>
      </dsp:nvSpPr>
      <dsp:spPr>
        <a:xfrm>
          <a:off x="8563105" y="288673"/>
          <a:ext cx="2642866" cy="3735987"/>
        </a:xfrm>
        <a:prstGeom prst="rect">
          <a:avLst/>
        </a:prstGeom>
        <a:solidFill>
          <a:schemeClr val="accent2">
            <a:hueOff val="-4944901"/>
            <a:satOff val="24482"/>
            <a:lumOff val="15686"/>
            <a:alphaOff val="0"/>
          </a:schemeClr>
        </a:solidFill>
        <a:ln w="12700" cap="flat" cmpd="sng" algn="ctr">
          <a:solidFill>
            <a:schemeClr val="accent2">
              <a:hueOff val="-4944901"/>
              <a:satOff val="24482"/>
              <a:lumOff val="15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056" tIns="0" rIns="261056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alibri" panose="020F0502020204030204" pitchFamily="34" charset="0"/>
              <a:cs typeface="Calibri" panose="020F0502020204030204" pitchFamily="34" charset="0"/>
            </a:rPr>
            <a:t>Students will plan, draft and redraft </a:t>
          </a:r>
          <a:br>
            <a:rPr lang="en-GB" sz="20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GB" sz="2000" kern="1200" dirty="0">
              <a:latin typeface="Calibri" panose="020F0502020204030204" pitchFamily="34" charset="0"/>
              <a:cs typeface="Calibri" panose="020F0502020204030204" pitchFamily="34" charset="0"/>
            </a:rPr>
            <a:t>their own blogs.</a:t>
          </a:r>
          <a:endParaRPr lang="en-IE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563105" y="1783068"/>
        <a:ext cx="2642866" cy="2241592"/>
      </dsp:txXfrm>
    </dsp:sp>
    <dsp:sp modelId="{5C92957E-B725-7847-8E7A-1E71D5674190}">
      <dsp:nvSpPr>
        <dsp:cNvPr id="0" name=""/>
        <dsp:cNvSpPr/>
      </dsp:nvSpPr>
      <dsp:spPr>
        <a:xfrm>
          <a:off x="8563105" y="570947"/>
          <a:ext cx="2642866" cy="12685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056" tIns="165100" rIns="261056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600" kern="1200"/>
            <a:t>04</a:t>
          </a:r>
        </a:p>
      </dsp:txBody>
      <dsp:txXfrm>
        <a:off x="8563105" y="570947"/>
        <a:ext cx="2642866" cy="12685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A3C82-E2F6-469E-AF0E-D1DA85EA85BE}">
      <dsp:nvSpPr>
        <dsp:cNvPr id="0" name=""/>
        <dsp:cNvSpPr/>
      </dsp:nvSpPr>
      <dsp:spPr>
        <a:xfrm>
          <a:off x="2561166" y="1206500"/>
          <a:ext cx="3005666" cy="30056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>
              <a:solidFill>
                <a:schemeClr val="tx1"/>
              </a:solidFill>
            </a:rPr>
            <a:t>Paris</a:t>
          </a:r>
          <a:endParaRPr lang="en-IE" sz="6500" kern="1200" dirty="0">
            <a:solidFill>
              <a:schemeClr val="tx1"/>
            </a:solidFill>
          </a:endParaRPr>
        </a:p>
      </dsp:txBody>
      <dsp:txXfrm>
        <a:off x="3001336" y="1646670"/>
        <a:ext cx="2125326" cy="2125326"/>
      </dsp:txXfrm>
    </dsp:sp>
    <dsp:sp modelId="{E34D56FE-33C9-4BDB-BD75-DFF46314E5F4}">
      <dsp:nvSpPr>
        <dsp:cNvPr id="0" name=""/>
        <dsp:cNvSpPr/>
      </dsp:nvSpPr>
      <dsp:spPr>
        <a:xfrm>
          <a:off x="3312583" y="536"/>
          <a:ext cx="150283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/>
              </a:solidFill>
            </a:rPr>
            <a:t>Food</a:t>
          </a:r>
          <a:r>
            <a:rPr lang="en-GB" sz="1700" kern="1200" dirty="0">
              <a:solidFill>
                <a:schemeClr val="tx1"/>
              </a:solidFill>
              <a:latin typeface="Calibri Light" panose="020F0302020204030204"/>
            </a:rPr>
            <a:t> </a:t>
          </a:r>
          <a:endParaRPr lang="en-IE" sz="1700" kern="1200" dirty="0">
            <a:solidFill>
              <a:schemeClr val="tx1"/>
            </a:solidFill>
          </a:endParaRPr>
        </a:p>
      </dsp:txBody>
      <dsp:txXfrm>
        <a:off x="3532668" y="220621"/>
        <a:ext cx="1062663" cy="1062663"/>
      </dsp:txXfrm>
    </dsp:sp>
    <dsp:sp modelId="{D54C9A52-1BC9-412F-A447-0ED3307C7C78}">
      <dsp:nvSpPr>
        <dsp:cNvPr id="0" name=""/>
        <dsp:cNvSpPr/>
      </dsp:nvSpPr>
      <dsp:spPr>
        <a:xfrm>
          <a:off x="5007724" y="979226"/>
          <a:ext cx="150283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/>
              </a:solidFill>
            </a:rPr>
            <a:t>Eiffel Tower</a:t>
          </a:r>
          <a:endParaRPr lang="en-IE" sz="1700" kern="1200" dirty="0">
            <a:solidFill>
              <a:schemeClr val="tx1"/>
            </a:solidFill>
          </a:endParaRPr>
        </a:p>
      </dsp:txBody>
      <dsp:txXfrm>
        <a:off x="5227809" y="1199311"/>
        <a:ext cx="1062663" cy="1062663"/>
      </dsp:txXfrm>
    </dsp:sp>
    <dsp:sp modelId="{6B4EBDFA-2201-4561-B902-0AAD2DCB59A5}">
      <dsp:nvSpPr>
        <dsp:cNvPr id="0" name=""/>
        <dsp:cNvSpPr/>
      </dsp:nvSpPr>
      <dsp:spPr>
        <a:xfrm>
          <a:off x="5007724" y="2936606"/>
          <a:ext cx="150283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/>
              </a:solidFill>
            </a:rPr>
            <a:t>Disneyland</a:t>
          </a:r>
          <a:endParaRPr lang="en-IE" sz="1700" kern="1200" dirty="0">
            <a:solidFill>
              <a:schemeClr val="tx1"/>
            </a:solidFill>
          </a:endParaRPr>
        </a:p>
      </dsp:txBody>
      <dsp:txXfrm>
        <a:off x="5227809" y="3156691"/>
        <a:ext cx="1062663" cy="1062663"/>
      </dsp:txXfrm>
    </dsp:sp>
    <dsp:sp modelId="{E5CE9545-F4A9-48BD-B62D-8F86B5C05CAB}">
      <dsp:nvSpPr>
        <dsp:cNvPr id="0" name=""/>
        <dsp:cNvSpPr/>
      </dsp:nvSpPr>
      <dsp:spPr>
        <a:xfrm>
          <a:off x="3369826" y="3728616"/>
          <a:ext cx="150283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/>
              </a:solidFill>
            </a:rPr>
            <a:t>Language</a:t>
          </a:r>
          <a:endParaRPr lang="en-IE" sz="1700" kern="1200" dirty="0">
            <a:solidFill>
              <a:schemeClr val="tx1"/>
            </a:solidFill>
          </a:endParaRPr>
        </a:p>
      </dsp:txBody>
      <dsp:txXfrm>
        <a:off x="3589911" y="3948701"/>
        <a:ext cx="1062663" cy="1062663"/>
      </dsp:txXfrm>
    </dsp:sp>
    <dsp:sp modelId="{66C0A3BA-0746-4556-B5FF-E9D7CBB38763}">
      <dsp:nvSpPr>
        <dsp:cNvPr id="0" name=""/>
        <dsp:cNvSpPr/>
      </dsp:nvSpPr>
      <dsp:spPr>
        <a:xfrm>
          <a:off x="1617442" y="2936606"/>
          <a:ext cx="150283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/>
              </a:solidFill>
            </a:rPr>
            <a:t>Shopping</a:t>
          </a:r>
          <a:endParaRPr lang="en-IE" sz="1700" kern="1200" dirty="0">
            <a:solidFill>
              <a:schemeClr val="tx1"/>
            </a:solidFill>
          </a:endParaRPr>
        </a:p>
      </dsp:txBody>
      <dsp:txXfrm>
        <a:off x="1837527" y="3156691"/>
        <a:ext cx="1062663" cy="1062663"/>
      </dsp:txXfrm>
    </dsp:sp>
    <dsp:sp modelId="{7EF71572-1A2D-4ABB-814D-86D7F2E32815}">
      <dsp:nvSpPr>
        <dsp:cNvPr id="0" name=""/>
        <dsp:cNvSpPr/>
      </dsp:nvSpPr>
      <dsp:spPr>
        <a:xfrm>
          <a:off x="1617442" y="979226"/>
          <a:ext cx="1502833" cy="15028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/>
              </a:solidFill>
            </a:rPr>
            <a:t>Moulin</a:t>
          </a:r>
          <a:r>
            <a:rPr lang="en-GB" sz="1700" kern="1200" baseline="0" dirty="0">
              <a:solidFill>
                <a:schemeClr val="tx1"/>
              </a:solidFill>
            </a:rPr>
            <a:t> Rouge</a:t>
          </a:r>
          <a:endParaRPr lang="en-IE" sz="1700" kern="1200" dirty="0">
            <a:solidFill>
              <a:schemeClr val="tx1"/>
            </a:solidFill>
          </a:endParaRPr>
        </a:p>
      </dsp:txBody>
      <dsp:txXfrm>
        <a:off x="1837527" y="1199311"/>
        <a:ext cx="1062663" cy="1062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9B8015-D180-5A44-A744-661636A303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03A48C-F7C7-354C-AF54-068C89926E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732D4-8D3C-4546-B982-AC97102FBDC4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443483-553B-E142-9320-24173828B3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5D78B9-C857-5D46-BC02-D2A88992C3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AD9E1-F30C-5E40-9688-99CF69A7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78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A7804-51E7-534E-AC10-258DDF83DD16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4233F-59BD-ED4E-8820-8958FCD31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6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DEC16-AC10-EC41-9176-EF8C8E9B2F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8515" y="1613897"/>
            <a:ext cx="6070382" cy="1325563"/>
          </a:xfrm>
          <a:prstGeom prst="rect">
            <a:avLst/>
          </a:prstGeom>
        </p:spPr>
        <p:txBody>
          <a:bodyPr/>
          <a:lstStyle>
            <a:lvl1pPr>
              <a:defRPr sz="6600">
                <a:solidFill>
                  <a:srgbClr val="3F3153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1F067D-EE6C-004A-8E2D-FCABD8163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78375" y="3335338"/>
            <a:ext cx="6070382" cy="7391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F3153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923333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(cop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CCECC6E-8352-CB43-BD6B-2A72B354AC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Subheading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14091B-3209-B845-BAC0-69AC606B94E0}"/>
              </a:ext>
            </a:extLst>
          </p:cNvPr>
          <p:cNvSpPr txBox="1"/>
          <p:nvPr userDrawn="1"/>
        </p:nvSpPr>
        <p:spPr>
          <a:xfrm>
            <a:off x="990600" y="17907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US" sz="2000" b="0" i="0" dirty="0">
              <a:solidFill>
                <a:schemeClr val="tx1"/>
              </a:solidFill>
              <a:latin typeface="Glory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86EB72-03E0-1246-A1DD-7BC734887C70}"/>
              </a:ext>
            </a:extLst>
          </p:cNvPr>
          <p:cNvSpPr txBox="1"/>
          <p:nvPr userDrawn="1"/>
        </p:nvSpPr>
        <p:spPr>
          <a:xfrm>
            <a:off x="1295400" y="180975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US" sz="2000" b="0" i="0" dirty="0">
              <a:solidFill>
                <a:schemeClr val="tx1"/>
              </a:solidFill>
              <a:latin typeface="Glory" pitchFamily="2" charset="77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6E33EEF-842F-0E49-849D-5800909A92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3296" y="1387373"/>
            <a:ext cx="3505200" cy="3810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+mn-lt"/>
              </a:defRPr>
            </a:lvl1pPr>
          </a:lstStyle>
          <a:p>
            <a:pPr lvl="0"/>
            <a:r>
              <a:rPr lang="en-US" dirty="0"/>
              <a:t>Main copy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89AF1-83BA-D94C-B22B-9F88635BF1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042" y="2537645"/>
            <a:ext cx="4483100" cy="381000"/>
          </a:xfrm>
          <a:prstGeom prst="rect">
            <a:avLst/>
          </a:prstGeom>
        </p:spPr>
        <p:txBody>
          <a:bodyPr/>
          <a:lstStyle>
            <a:lvl1pPr marL="361950" indent="-354013">
              <a:buClr>
                <a:schemeClr val="accent3"/>
              </a:buClr>
              <a:buSzPct val="100000"/>
              <a:buFont typeface="+mj-lt"/>
              <a:buAutoNum type="arabicPeriod"/>
              <a:tabLst/>
              <a:defRPr>
                <a:latin typeface="+mn-lt"/>
              </a:defRPr>
            </a:lvl1pPr>
          </a:lstStyle>
          <a:p>
            <a:pPr lvl="0"/>
            <a:r>
              <a:rPr lang="en-US" dirty="0"/>
              <a:t>NL Main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415723-C8F5-DB4D-A044-A909C48119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3042" y="1946281"/>
            <a:ext cx="4398963" cy="483530"/>
          </a:xfrm>
          <a:prstGeom prst="rect">
            <a:avLst/>
          </a:prstGeom>
        </p:spPr>
        <p:txBody>
          <a:bodyPr/>
          <a:lstStyle>
            <a:lvl1pPr marL="361950" indent="-354013">
              <a:buClr>
                <a:schemeClr val="accent3"/>
              </a:buClr>
              <a:buFont typeface="Helvetica" pitchFamily="2" charset="0"/>
              <a:buChar char="●"/>
              <a:tabLst/>
              <a:defRPr>
                <a:latin typeface="+mn-lt"/>
              </a:defRPr>
            </a:lvl1pPr>
          </a:lstStyle>
          <a:p>
            <a:pPr lvl="0"/>
            <a:r>
              <a:rPr lang="en-US" dirty="0"/>
              <a:t>BL Main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60B92E-8B3B-9E43-B442-A4A007C775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3042" y="3143138"/>
            <a:ext cx="4624388" cy="499456"/>
          </a:xfrm>
          <a:prstGeom prst="rect">
            <a:avLst/>
          </a:prstGeom>
        </p:spPr>
        <p:txBody>
          <a:bodyPr/>
          <a:lstStyle>
            <a:lvl1pPr marL="457200" indent="-457200">
              <a:buSzPct val="150000"/>
              <a:buFontTx/>
              <a:buBlip>
                <a:blip r:embed="rId2"/>
              </a:buBlip>
              <a:defRPr>
                <a:latin typeface="+mn-lt"/>
              </a:defRPr>
            </a:lvl1pPr>
          </a:lstStyle>
          <a:p>
            <a:pPr lvl="0"/>
            <a:r>
              <a:rPr lang="en-US" dirty="0"/>
              <a:t>BL Learning Intentions</a:t>
            </a:r>
          </a:p>
        </p:txBody>
      </p:sp>
    </p:spTree>
    <p:extLst>
      <p:ext uri="{BB962C8B-B14F-4D97-AF65-F5344CB8AC3E}">
        <p14:creationId xmlns:p14="http://schemas.microsoft.com/office/powerpoint/2010/main" val="1911936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(pla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63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AD269FD8-A334-C382-8A63-A2A2A8383801}"/>
              </a:ext>
            </a:extLst>
          </p:cNvPr>
          <p:cNvGrpSpPr/>
          <p:nvPr userDrawn="1"/>
        </p:nvGrpSpPr>
        <p:grpSpPr>
          <a:xfrm>
            <a:off x="0" y="5879933"/>
            <a:ext cx="12216984" cy="1000597"/>
            <a:chOff x="0" y="5879981"/>
            <a:chExt cx="12216984" cy="1000597"/>
          </a:xfrm>
          <a:effectLst>
            <a:outerShdw blurRad="330200" dist="38100" dir="16200000" rotWithShape="0">
              <a:prstClr val="black">
                <a:alpha val="40000"/>
              </a:prstClr>
            </a:outerShdw>
          </a:effectLst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8DDE80D-9B14-91F0-A7EF-0D4DB761BAE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8852"/>
            <a:stretch/>
          </p:blipFill>
          <p:spPr>
            <a:xfrm>
              <a:off x="0" y="5894130"/>
              <a:ext cx="11112708" cy="981052"/>
            </a:xfrm>
            <a:prstGeom prst="rect">
              <a:avLst/>
            </a:prstGeom>
            <a:effectLst/>
          </p:spPr>
        </p:pic>
        <p:pic>
          <p:nvPicPr>
            <p:cNvPr id="24" name="Picture 23" descr="Shape, rectangle&#10;&#10;Description automatically generated">
              <a:extLst>
                <a:ext uri="{FF2B5EF4-FFF2-40B4-BE49-F238E27FC236}">
                  <a16:creationId xmlns:a16="http://schemas.microsoft.com/office/drawing/2014/main" id="{591E90F0-9BAE-AD97-5144-DC5C7344B6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993362" y="5885377"/>
              <a:ext cx="571550" cy="995201"/>
            </a:xfrm>
            <a:prstGeom prst="rect">
              <a:avLst/>
            </a:prstGeom>
          </p:spPr>
        </p:pic>
        <p:pic>
          <p:nvPicPr>
            <p:cNvPr id="26" name="Picture 25" descr="Shape, rectangle&#10;&#10;Description automatically generated">
              <a:extLst>
                <a:ext uri="{FF2B5EF4-FFF2-40B4-BE49-F238E27FC236}">
                  <a16:creationId xmlns:a16="http://schemas.microsoft.com/office/drawing/2014/main" id="{8A2BE947-304F-AB7F-A82E-C23284AC96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1564912" y="5879981"/>
              <a:ext cx="652072" cy="100050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F8EC56A-DCAE-E0BA-A2CB-8320009DC6B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404746" y="971457"/>
            <a:ext cx="4398985" cy="3875174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295432-5548-9447-B369-B06990DD98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573077" y="6084268"/>
            <a:ext cx="2317871" cy="59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0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0" b="1" i="0" kern="1200">
          <a:solidFill>
            <a:srgbClr val="3F3153"/>
          </a:solidFill>
          <a:latin typeface="Glory ExtraBold" pitchFamily="2" charset="77"/>
          <a:ea typeface="+mj-ea"/>
          <a:cs typeface="Glory ExtraBold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4000" b="1" i="0" kern="1200">
          <a:solidFill>
            <a:srgbClr val="3F3153"/>
          </a:solidFill>
          <a:latin typeface="Glory" pitchFamily="2" charset="77"/>
          <a:ea typeface="+mn-ea"/>
          <a:cs typeface="Glory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1" i="0" kern="1200">
          <a:solidFill>
            <a:schemeClr val="tx1"/>
          </a:solidFill>
          <a:latin typeface="Poppins SemiBold" pitchFamily="2" charset="77"/>
          <a:ea typeface="+mn-ea"/>
          <a:cs typeface="Poppins SemiBold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7D82213-8777-019A-F121-0155CF25751D}"/>
              </a:ext>
            </a:extLst>
          </p:cNvPr>
          <p:cNvGrpSpPr/>
          <p:nvPr userDrawn="1"/>
        </p:nvGrpSpPr>
        <p:grpSpPr>
          <a:xfrm>
            <a:off x="0" y="5879933"/>
            <a:ext cx="12216984" cy="1000597"/>
            <a:chOff x="0" y="5879981"/>
            <a:chExt cx="12216984" cy="1000597"/>
          </a:xfrm>
          <a:effectLst>
            <a:outerShdw blurRad="330200" dist="38100" dir="16200000" rotWithShape="0">
              <a:prstClr val="black">
                <a:alpha val="40000"/>
              </a:prstClr>
            </a:outerShdw>
          </a:effectLst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F2364C7-306C-1170-661D-2A7CC9DF6B7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8852"/>
            <a:stretch/>
          </p:blipFill>
          <p:spPr>
            <a:xfrm>
              <a:off x="0" y="5894130"/>
              <a:ext cx="11112708" cy="981052"/>
            </a:xfrm>
            <a:prstGeom prst="rect">
              <a:avLst/>
            </a:prstGeom>
            <a:effectLst/>
          </p:spPr>
        </p:pic>
        <p:pic>
          <p:nvPicPr>
            <p:cNvPr id="4" name="Picture 3" descr="Shape, rectangle&#10;&#10;Description automatically generated">
              <a:extLst>
                <a:ext uri="{FF2B5EF4-FFF2-40B4-BE49-F238E27FC236}">
                  <a16:creationId xmlns:a16="http://schemas.microsoft.com/office/drawing/2014/main" id="{8AA15E9C-DD03-ADB4-5A5C-12DABB24FA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0993362" y="5885377"/>
              <a:ext cx="571550" cy="995201"/>
            </a:xfrm>
            <a:prstGeom prst="rect">
              <a:avLst/>
            </a:prstGeom>
          </p:spPr>
        </p:pic>
        <p:pic>
          <p:nvPicPr>
            <p:cNvPr id="6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17892C0C-86E7-8655-1E27-C6533B48BD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564912" y="5879981"/>
              <a:ext cx="652072" cy="1000504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AF97199-C029-1747-BB09-3966D29196D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668434" y="6046294"/>
            <a:ext cx="2317871" cy="591929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106848D-4E50-4A5B-CC79-F3F913E765D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4709" y="5938421"/>
            <a:ext cx="877751" cy="86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9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39304C"/>
          </a:solidFill>
          <a:latin typeface="Glory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3F3153"/>
        </a:buClr>
        <a:buSzPct val="80000"/>
        <a:buFont typeface="Helvetica" pitchFamily="2" charset="0"/>
        <a:buNone/>
        <a:defRPr sz="2800" b="0" i="0" kern="1200">
          <a:solidFill>
            <a:schemeClr val="tx1"/>
          </a:solidFill>
          <a:latin typeface="Glory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656E6-144A-EB51-1FC5-FE8B203DC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515" y="1728197"/>
            <a:ext cx="6070382" cy="1325563"/>
          </a:xfrm>
        </p:spPr>
        <p:txBody>
          <a:bodyPr lIns="91440" tIns="45720" rIns="91440" bIns="45720" anchor="t"/>
          <a:lstStyle/>
          <a:p>
            <a:r>
              <a:rPr lang="en-GB" sz="6600" dirty="0">
                <a:solidFill>
                  <a:srgbClr val="9A334D"/>
                </a:solidFill>
                <a:latin typeface="Calibri"/>
                <a:cs typeface="Calibri"/>
              </a:rPr>
              <a:t>Module 1</a:t>
            </a:r>
            <a:endParaRPr lang="en-IE" sz="6600">
              <a:solidFill>
                <a:srgbClr val="9A334D"/>
              </a:solidFill>
              <a:latin typeface="Calibri"/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21CE4-4363-CEAC-0D69-E624FB5E35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78515" y="3172480"/>
            <a:ext cx="6070382" cy="739121"/>
          </a:xfrm>
        </p:spPr>
        <p:txBody>
          <a:bodyPr lIns="91440" tIns="45720" rIns="91440" bIns="45720" anchor="t"/>
          <a:lstStyle/>
          <a:p>
            <a:r>
              <a:rPr lang="en-GB" dirty="0">
                <a:solidFill>
                  <a:srgbClr val="9A334D"/>
                </a:solidFill>
                <a:latin typeface="+mn-lt"/>
              </a:rPr>
              <a:t>Blogs</a:t>
            </a:r>
            <a:endParaRPr lang="en-IE">
              <a:solidFill>
                <a:srgbClr val="9A334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8184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8BEFA-0FDF-69CE-EC1A-F8FD5794E9AF}"/>
              </a:ext>
            </a:extLst>
          </p:cNvPr>
          <p:cNvSpPr txBox="1">
            <a:spLocks/>
          </p:cNvSpPr>
          <p:nvPr/>
        </p:nvSpPr>
        <p:spPr>
          <a:xfrm>
            <a:off x="428625" y="457200"/>
            <a:ext cx="10925175" cy="12334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9A334D"/>
                </a:solidFill>
                <a:latin typeface="Calibri"/>
                <a:cs typeface="Calibri"/>
              </a:rPr>
              <a:t>3. Planning your blog entry</a:t>
            </a:r>
            <a:endParaRPr lang="en-IE">
              <a:solidFill>
                <a:srgbClr val="9A334D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119C0-97CB-4143-6CE0-85908A6EEE0D}"/>
              </a:ext>
            </a:extLst>
          </p:cNvPr>
          <p:cNvSpPr txBox="1">
            <a:spLocks/>
          </p:cNvSpPr>
          <p:nvPr/>
        </p:nvSpPr>
        <p:spPr>
          <a:xfrm>
            <a:off x="466723" y="1171818"/>
            <a:ext cx="11334751" cy="47336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F3153"/>
              </a:buClr>
              <a:buSzPct val="80000"/>
              <a:buFont typeface="Helvetica" pitchFamily="2" charset="0"/>
              <a:buNone/>
              <a:defRPr sz="2800" b="0" i="0" kern="1200">
                <a:solidFill>
                  <a:schemeClr val="tx1"/>
                </a:solidFill>
                <a:latin typeface="Glor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 fontAlgn="base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GB" sz="2400" b="0" i="0" u="none" strike="noStrike" dirty="0">
                <a:solidFill>
                  <a:srgbClr val="233A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 you are ready to write a blog entry, </a:t>
            </a:r>
            <a:br>
              <a:rPr lang="en-GB" sz="2400" b="0" i="0" u="none" strike="noStrike" dirty="0">
                <a:solidFill>
                  <a:srgbClr val="233A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b="0" i="0" u="none" strike="noStrike" dirty="0">
                <a:solidFill>
                  <a:srgbClr val="233A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 must plan it out to ensure it is interesting, </a:t>
            </a:r>
            <a:br>
              <a:rPr lang="en-GB" sz="2400" b="0" i="0" u="none" strike="noStrike" dirty="0">
                <a:solidFill>
                  <a:srgbClr val="233A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b="0" i="0" u="none" strike="noStrike" dirty="0">
                <a:solidFill>
                  <a:srgbClr val="233A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informative and engaging for the reader. </a:t>
            </a:r>
            <a:br>
              <a:rPr lang="en-GB" sz="2400" dirty="0">
                <a:solidFill>
                  <a:srgbClr val="233A4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b="0" i="0" u="none" strike="noStrike" dirty="0">
                <a:solidFill>
                  <a:srgbClr val="233A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do this, you </a:t>
            </a:r>
            <a:r>
              <a:rPr lang="en-GB" sz="2400" dirty="0">
                <a:solidFill>
                  <a:srgbClr val="233A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try some of the following:</a:t>
            </a:r>
            <a:r>
              <a:rPr lang="en-GB" sz="2400" b="0" i="0" u="none" strike="noStrike" dirty="0">
                <a:solidFill>
                  <a:srgbClr val="233A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400" dirty="0">
              <a:solidFill>
                <a:srgbClr val="233A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rtl="0" fontAlgn="base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Ø"/>
            </a:pPr>
            <a:r>
              <a:rPr lang="en-GB" sz="2400" dirty="0">
                <a:solidFill>
                  <a:srgbClr val="233A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e</a:t>
            </a:r>
            <a:r>
              <a:rPr lang="en-GB" sz="2400" b="0" i="0" u="none" strike="noStrike" dirty="0">
                <a:solidFill>
                  <a:srgbClr val="233A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motive language</a:t>
            </a:r>
          </a:p>
          <a:p>
            <a:pPr marL="342900" indent="-342900" rtl="0" fontAlgn="base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Ø"/>
            </a:pPr>
            <a:r>
              <a:rPr lang="en-GB" sz="2400" b="0" i="0" u="none" strike="noStrike" dirty="0">
                <a:solidFill>
                  <a:srgbClr val="233A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Have interesting facts/statistics about your topic</a:t>
            </a:r>
          </a:p>
          <a:p>
            <a:pPr marL="342900" indent="-342900" rtl="0" fontAlgn="base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Ø"/>
            </a:pPr>
            <a:r>
              <a:rPr lang="en-GB" sz="2400" b="0" i="0" u="none" strike="noStrike" dirty="0">
                <a:solidFill>
                  <a:srgbClr val="233A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 it relatable to the reader</a:t>
            </a:r>
          </a:p>
          <a:p>
            <a:pPr marL="342900" indent="-342900" rtl="0" fontAlgn="base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Ø"/>
            </a:pPr>
            <a:r>
              <a:rPr lang="en-GB" sz="2400" dirty="0">
                <a:solidFill>
                  <a:srgbClr val="233A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 clear structure and good layout</a:t>
            </a:r>
          </a:p>
          <a:p>
            <a:pPr marL="342900" indent="-342900" rtl="0" fontAlgn="base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Ø"/>
            </a:pPr>
            <a:r>
              <a:rPr lang="en-GB" sz="2400" dirty="0">
                <a:solidFill>
                  <a:srgbClr val="233A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rhetorical questions</a:t>
            </a:r>
          </a:p>
          <a:p>
            <a:pPr marL="342900" indent="-342900" rtl="0" fontAlgn="base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Wingdings" pitchFamily="2" charset="2"/>
              <a:buChar char="Ø"/>
            </a:pPr>
            <a:r>
              <a:rPr lang="en-GB" sz="2400" b="0" i="0" u="none" strike="noStrike" dirty="0">
                <a:solidFill>
                  <a:srgbClr val="233A4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Give your readers the option to make a difference</a:t>
            </a:r>
          </a:p>
          <a:p>
            <a:pPr rtl="0" fontAlgn="base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endParaRPr lang="en-GB" sz="2400" b="0" i="0" u="none" strike="noStrike" dirty="0">
              <a:solidFill>
                <a:srgbClr val="233A4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 fontAlgn="base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233A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 fontAlgn="base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GB" sz="2400" b="0" i="0" u="none" strike="noStrike" dirty="0">
              <a:solidFill>
                <a:srgbClr val="233A4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lnSpc>
                <a:spcPct val="100000"/>
              </a:lnSpc>
              <a:spcAft>
                <a:spcPts val="900"/>
              </a:spcAft>
              <a:buAutoNum type="arabicPeriod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People working on ideas">
            <a:extLst>
              <a:ext uri="{FF2B5EF4-FFF2-40B4-BE49-F238E27FC236}">
                <a16:creationId xmlns:a16="http://schemas.microsoft.com/office/drawing/2014/main" id="{CFB78259-A32B-5792-C984-3ACD9E6C2D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900" y="1"/>
            <a:ext cx="5118100" cy="334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50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iffel Tower in twilight">
            <a:extLst>
              <a:ext uri="{FF2B5EF4-FFF2-40B4-BE49-F238E27FC236}">
                <a16:creationId xmlns:a16="http://schemas.microsoft.com/office/drawing/2014/main" id="{6D4C88C4-A9B9-412D-05DD-8BAB07E844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9055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C0265-08DE-3DC2-4475-ED1B39745D5D}"/>
              </a:ext>
            </a:extLst>
          </p:cNvPr>
          <p:cNvSpPr txBox="1">
            <a:spLocks/>
          </p:cNvSpPr>
          <p:nvPr/>
        </p:nvSpPr>
        <p:spPr>
          <a:xfrm>
            <a:off x="428625" y="1253331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F3153"/>
              </a:buClr>
              <a:buSzPct val="80000"/>
              <a:buFont typeface="Helvetica" pitchFamily="2" charset="0"/>
              <a:buNone/>
              <a:defRPr sz="2800" b="0" i="0" kern="1200">
                <a:solidFill>
                  <a:schemeClr val="tx1"/>
                </a:solidFill>
                <a:latin typeface="Glor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IE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21C34A2-726E-96EC-04FD-4AE3008781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021867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596B0BA9-8F98-F3C6-A49C-0E221D7CFF9D}"/>
              </a:ext>
            </a:extLst>
          </p:cNvPr>
          <p:cNvSpPr/>
          <p:nvPr/>
        </p:nvSpPr>
        <p:spPr>
          <a:xfrm>
            <a:off x="6307493" y="169465"/>
            <a:ext cx="1503007" cy="1083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>
                <a:solidFill>
                  <a:srgbClr val="9A334D"/>
                </a:solidFill>
              </a:rPr>
              <a:t>Escargot</a:t>
            </a:r>
            <a:endParaRPr lang="en-IE">
              <a:solidFill>
                <a:srgbClr val="9A334D"/>
              </a:solidFill>
              <a:cs typeface="Calibri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5ED2C24-229F-D73F-EEDF-54D3582E9E8B}"/>
              </a:ext>
            </a:extLst>
          </p:cNvPr>
          <p:cNvSpPr/>
          <p:nvPr/>
        </p:nvSpPr>
        <p:spPr>
          <a:xfrm>
            <a:off x="4678494" y="148233"/>
            <a:ext cx="1194318" cy="1083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>
                <a:solidFill>
                  <a:srgbClr val="9A334D"/>
                </a:solidFill>
              </a:rPr>
              <a:t>Frog legs</a:t>
            </a:r>
            <a:endParaRPr lang="en-IE">
              <a:solidFill>
                <a:srgbClr val="9A334D"/>
              </a:solidFill>
              <a:cs typeface="Calibri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5CA48A-1809-15E8-21FC-73001B128A17}"/>
              </a:ext>
            </a:extLst>
          </p:cNvPr>
          <p:cNvSpPr/>
          <p:nvPr/>
        </p:nvSpPr>
        <p:spPr>
          <a:xfrm>
            <a:off x="2408303" y="3234056"/>
            <a:ext cx="1603828" cy="1056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>
                <a:solidFill>
                  <a:srgbClr val="9A334D"/>
                </a:solidFill>
              </a:rPr>
              <a:t>Expensive</a:t>
            </a:r>
            <a:endParaRPr lang="en-IE">
              <a:solidFill>
                <a:srgbClr val="9A334D"/>
              </a:solidFill>
              <a:cs typeface="Calibri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ED16AD5-5AE8-532C-2BFC-00604CFEF58D}"/>
              </a:ext>
            </a:extLst>
          </p:cNvPr>
          <p:cNvSpPr/>
          <p:nvPr/>
        </p:nvSpPr>
        <p:spPr>
          <a:xfrm>
            <a:off x="7639118" y="898548"/>
            <a:ext cx="1194318" cy="1083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>
                <a:solidFill>
                  <a:srgbClr val="9A334D"/>
                </a:solidFill>
              </a:rPr>
              <a:t>City views</a:t>
            </a:r>
            <a:endParaRPr lang="en-IE">
              <a:solidFill>
                <a:srgbClr val="9A334D"/>
              </a:solidFill>
              <a:cs typeface="Calibri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0122835-2546-7FDC-A0D7-9F13957AF1BC}"/>
              </a:ext>
            </a:extLst>
          </p:cNvPr>
          <p:cNvSpPr/>
          <p:nvPr/>
        </p:nvSpPr>
        <p:spPr>
          <a:xfrm>
            <a:off x="4359556" y="5340629"/>
            <a:ext cx="1508221" cy="1083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>
                <a:solidFill>
                  <a:srgbClr val="9A334D"/>
                </a:solidFill>
              </a:rPr>
              <a:t>Romantic</a:t>
            </a:r>
            <a:endParaRPr lang="en-IE">
              <a:solidFill>
                <a:srgbClr val="9A334D"/>
              </a:solidFill>
              <a:cs typeface="Calibri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6A4913C-9E96-BFDD-457A-76E602B8C53B}"/>
              </a:ext>
            </a:extLst>
          </p:cNvPr>
          <p:cNvSpPr/>
          <p:nvPr/>
        </p:nvSpPr>
        <p:spPr>
          <a:xfrm>
            <a:off x="3544306" y="728434"/>
            <a:ext cx="1194318" cy="1083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>
                <a:solidFill>
                  <a:srgbClr val="9A334D"/>
                </a:solidFill>
              </a:rPr>
              <a:t>Film</a:t>
            </a:r>
            <a:endParaRPr lang="en-IE">
              <a:solidFill>
                <a:srgbClr val="9A334D"/>
              </a:solidFill>
              <a:cs typeface="Calibri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1624ED6-2E9C-E2D3-F81C-DBD5A9BABEF4}"/>
              </a:ext>
            </a:extLst>
          </p:cNvPr>
          <p:cNvSpPr/>
          <p:nvPr/>
        </p:nvSpPr>
        <p:spPr>
          <a:xfrm>
            <a:off x="7598765" y="4843433"/>
            <a:ext cx="1508221" cy="1083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>
                <a:solidFill>
                  <a:srgbClr val="9A334D"/>
                </a:solidFill>
              </a:rPr>
              <a:t>Magical fireworks</a:t>
            </a:r>
            <a:endParaRPr lang="en-IE">
              <a:solidFill>
                <a:srgbClr val="9A334D"/>
              </a:solidFill>
              <a:cs typeface="Calibri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B0C2882-0A8E-3B05-AD12-83F0A76BA350}"/>
              </a:ext>
            </a:extLst>
          </p:cNvPr>
          <p:cNvSpPr/>
          <p:nvPr/>
        </p:nvSpPr>
        <p:spPr>
          <a:xfrm>
            <a:off x="7990115" y="3137249"/>
            <a:ext cx="1611036" cy="1083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>
                <a:solidFill>
                  <a:srgbClr val="9A334D"/>
                </a:solidFill>
              </a:rPr>
              <a:t>Train from Paris</a:t>
            </a:r>
            <a:endParaRPr lang="en-IE">
              <a:solidFill>
                <a:srgbClr val="9A334D"/>
              </a:solidFill>
              <a:cs typeface="Calibri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8BACB66-8678-3A33-BE24-FBBF46F77595}"/>
              </a:ext>
            </a:extLst>
          </p:cNvPr>
          <p:cNvSpPr/>
          <p:nvPr/>
        </p:nvSpPr>
        <p:spPr>
          <a:xfrm>
            <a:off x="2814120" y="1716894"/>
            <a:ext cx="1194318" cy="1083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>
                <a:solidFill>
                  <a:srgbClr val="9A334D"/>
                </a:solidFill>
              </a:rPr>
              <a:t>Music</a:t>
            </a:r>
            <a:endParaRPr lang="en-IE">
              <a:solidFill>
                <a:srgbClr val="9A334D"/>
              </a:solidFill>
              <a:cs typeface="Calibri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A949368-DE75-EC79-11CA-757E288BF8E4}"/>
              </a:ext>
            </a:extLst>
          </p:cNvPr>
          <p:cNvSpPr/>
          <p:nvPr/>
        </p:nvSpPr>
        <p:spPr>
          <a:xfrm>
            <a:off x="2609365" y="4650117"/>
            <a:ext cx="1603828" cy="11492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>
                <a:solidFill>
                  <a:srgbClr val="9A334D"/>
                </a:solidFill>
              </a:rPr>
              <a:t>Champs-Élysées</a:t>
            </a:r>
            <a:endParaRPr lang="en-IE">
              <a:solidFill>
                <a:srgbClr val="9A334D"/>
              </a:solidFill>
              <a:cs typeface="Calibri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E8A0DDD-30BF-4C63-1455-0393211CD015}"/>
              </a:ext>
            </a:extLst>
          </p:cNvPr>
          <p:cNvSpPr/>
          <p:nvPr/>
        </p:nvSpPr>
        <p:spPr>
          <a:xfrm>
            <a:off x="8426518" y="1934378"/>
            <a:ext cx="1194318" cy="1083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>
                <a:solidFill>
                  <a:srgbClr val="9A334D"/>
                </a:solidFill>
              </a:rPr>
              <a:t>Great photos</a:t>
            </a:r>
            <a:endParaRPr lang="en-IE">
              <a:solidFill>
                <a:srgbClr val="9A334D"/>
              </a:solidFill>
              <a:cs typeface="Calibri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5FD9AD0-FD69-0C84-66F1-B38A41344600}"/>
              </a:ext>
            </a:extLst>
          </p:cNvPr>
          <p:cNvSpPr/>
          <p:nvPr/>
        </p:nvSpPr>
        <p:spPr>
          <a:xfrm>
            <a:off x="6150542" y="5517050"/>
            <a:ext cx="1508221" cy="1083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>
                <a:solidFill>
                  <a:srgbClr val="9A334D"/>
                </a:solidFill>
              </a:rPr>
              <a:t>Fast spoken</a:t>
            </a:r>
            <a:endParaRPr lang="en-IE">
              <a:solidFill>
                <a:srgbClr val="9A334D"/>
              </a:solidFill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9787BC-64F9-8F95-CA84-9CC669BCDCFC}"/>
              </a:ext>
            </a:extLst>
          </p:cNvPr>
          <p:cNvSpPr txBox="1">
            <a:spLocks/>
          </p:cNvSpPr>
          <p:nvPr/>
        </p:nvSpPr>
        <p:spPr>
          <a:xfrm>
            <a:off x="287326" y="227958"/>
            <a:ext cx="3632133" cy="201573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9A334D"/>
                </a:solidFill>
                <a:latin typeface="Glory"/>
              </a:rPr>
              <a:t>Sample plan for a travel blog</a:t>
            </a:r>
            <a:endParaRPr lang="en-IE">
              <a:solidFill>
                <a:srgbClr val="9A334D"/>
              </a:solidFill>
              <a:latin typeface="Glory"/>
            </a:endParaRPr>
          </a:p>
        </p:txBody>
      </p:sp>
    </p:spTree>
    <p:extLst>
      <p:ext uri="{BB962C8B-B14F-4D97-AF65-F5344CB8AC3E}">
        <p14:creationId xmlns:p14="http://schemas.microsoft.com/office/powerpoint/2010/main" val="344583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8BEFA-0FDF-69CE-EC1A-F8FD5794E9AF}"/>
              </a:ext>
            </a:extLst>
          </p:cNvPr>
          <p:cNvSpPr txBox="1">
            <a:spLocks/>
          </p:cNvSpPr>
          <p:nvPr/>
        </p:nvSpPr>
        <p:spPr>
          <a:xfrm>
            <a:off x="568326" y="406401"/>
            <a:ext cx="10785474" cy="13858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9A334D"/>
                </a:solidFill>
                <a:latin typeface="Calibri"/>
                <a:cs typeface="Calibri"/>
              </a:rPr>
              <a:t>4. Layout of blog</a:t>
            </a:r>
            <a:endParaRPr lang="en-IE">
              <a:solidFill>
                <a:srgbClr val="9A334D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119C0-97CB-4143-6CE0-85908A6EEE0D}"/>
              </a:ext>
            </a:extLst>
          </p:cNvPr>
          <p:cNvSpPr txBox="1">
            <a:spLocks/>
          </p:cNvSpPr>
          <p:nvPr/>
        </p:nvSpPr>
        <p:spPr>
          <a:xfrm>
            <a:off x="568326" y="1498600"/>
            <a:ext cx="5781674" cy="3225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F3153"/>
              </a:buClr>
              <a:buSzPct val="80000"/>
              <a:buFont typeface="Helvetica" pitchFamily="2" charset="0"/>
              <a:buNone/>
              <a:defRPr sz="2800" b="0" i="0" kern="1200">
                <a:solidFill>
                  <a:schemeClr val="tx1"/>
                </a:solidFill>
                <a:latin typeface="Glor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rtl="0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233A44"/>
                </a:solidFill>
                <a:effectLst/>
                <a:latin typeface="Calibri" panose="020F0502020204030204" pitchFamily="34" charset="0"/>
              </a:rPr>
              <a:t>Write the name of the blog at the top of the page.</a:t>
            </a:r>
          </a:p>
          <a:p>
            <a:pPr marL="457200" indent="-457200" rtl="0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233A44"/>
                </a:solidFill>
                <a:effectLst/>
                <a:latin typeface="Calibri" panose="020F0502020204030204" pitchFamily="34" charset="0"/>
              </a:rPr>
              <a:t>Write the title of the blog post below it.</a:t>
            </a:r>
          </a:p>
          <a:p>
            <a:pPr marL="457200" indent="-457200" rtl="0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233A44"/>
                </a:solidFill>
                <a:effectLst/>
                <a:latin typeface="Calibri" panose="020F0502020204030204" pitchFamily="34" charset="0"/>
              </a:rPr>
              <a:t>Write the name of the author below this.</a:t>
            </a:r>
          </a:p>
          <a:p>
            <a:pPr marL="457200" indent="-457200" rtl="0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233A44"/>
                </a:solidFill>
                <a:effectLst/>
                <a:latin typeface="Calibri" panose="020F0502020204030204" pitchFamily="34" charset="0"/>
              </a:rPr>
              <a:t>Put in the date beside the author’s name.</a:t>
            </a:r>
            <a:endParaRPr lang="en-GB" sz="2400" dirty="0">
              <a:solidFill>
                <a:srgbClr val="233A44"/>
              </a:solidFill>
              <a:latin typeface="Calibri" panose="020F0502020204030204" pitchFamily="34" charset="0"/>
            </a:endParaRPr>
          </a:p>
          <a:p>
            <a:pPr marL="457200" indent="-457200" rtl="0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233A44"/>
                </a:solidFill>
                <a:effectLst/>
                <a:latin typeface="Calibri" panose="020F0502020204030204" pitchFamily="34" charset="0"/>
              </a:rPr>
              <a:t>Then begin your blog entry.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SzPct val="100000"/>
            </a:pPr>
            <a:endParaRPr lang="en-GB" sz="2400" dirty="0"/>
          </a:p>
        </p:txBody>
      </p:sp>
      <p:pic>
        <p:nvPicPr>
          <p:cNvPr id="14" name="Picture 13" descr="Woman writing on notebook">
            <a:extLst>
              <a:ext uri="{FF2B5EF4-FFF2-40B4-BE49-F238E27FC236}">
                <a16:creationId xmlns:a16="http://schemas.microsoft.com/office/drawing/2014/main" id="{11F9E564-59B8-A37E-A713-48EED7D534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8499" y="-36512"/>
            <a:ext cx="5143501" cy="518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01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E81C-27F1-4452-5C16-14DD787F31B3}"/>
              </a:ext>
            </a:extLst>
          </p:cNvPr>
          <p:cNvSpPr txBox="1">
            <a:spLocks/>
          </p:cNvSpPr>
          <p:nvPr/>
        </p:nvSpPr>
        <p:spPr>
          <a:xfrm>
            <a:off x="428625" y="517991"/>
            <a:ext cx="105156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9A334D"/>
                </a:solidFill>
                <a:latin typeface="Calibri"/>
                <a:cs typeface="Calibri"/>
              </a:rPr>
              <a:t>Sample blog layout</a:t>
            </a:r>
            <a:endParaRPr lang="en-IE">
              <a:solidFill>
                <a:srgbClr val="9A334D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6281E-D853-7422-8184-0D155599DEE3}"/>
              </a:ext>
            </a:extLst>
          </p:cNvPr>
          <p:cNvSpPr txBox="1">
            <a:spLocks/>
          </p:cNvSpPr>
          <p:nvPr/>
        </p:nvSpPr>
        <p:spPr>
          <a:xfrm>
            <a:off x="428625" y="1253331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F3153"/>
              </a:buClr>
              <a:buSzPct val="80000"/>
              <a:buFont typeface="Helvetica" pitchFamily="2" charset="0"/>
              <a:buNone/>
              <a:defRPr sz="2800" b="0" i="0" kern="1200">
                <a:solidFill>
                  <a:schemeClr val="tx1"/>
                </a:solidFill>
                <a:latin typeface="Glor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495" indent="-404495">
              <a:spcAft>
                <a:spcPts val="1800"/>
              </a:spcAft>
              <a:buClr>
                <a:srgbClr val="369791"/>
              </a:buClr>
              <a:buSzPct val="100000"/>
              <a:buFont typeface="Helvetica" pitchFamily="2" charset="0"/>
              <a:buChar char="●"/>
            </a:pPr>
            <a:endParaRPr lang="en-IE" b="1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BF8AB93-299D-B84A-B73C-71E0A9670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078350"/>
              </p:ext>
            </p:extLst>
          </p:nvPr>
        </p:nvGraphicFramePr>
        <p:xfrm>
          <a:off x="542925" y="1627654"/>
          <a:ext cx="5870575" cy="3338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0575">
                  <a:extLst>
                    <a:ext uri="{9D8B030D-6E8A-4147-A177-3AD203B41FA5}">
                      <a16:colId xmlns:a16="http://schemas.microsoft.com/office/drawing/2014/main" val="227703971"/>
                    </a:ext>
                  </a:extLst>
                </a:gridCol>
              </a:tblGrid>
              <a:tr h="1085203">
                <a:tc>
                  <a:txBody>
                    <a:bodyPr/>
                    <a:lstStyle/>
                    <a:p>
                      <a:r>
                        <a:rPr lang="en-GB" sz="3200" dirty="0"/>
                        <a:t>Ciara’s Cakes Blog</a:t>
                      </a:r>
                      <a:endParaRPr lang="en-IE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8100666"/>
                  </a:ext>
                </a:extLst>
              </a:tr>
              <a:tr h="1167641">
                <a:tc>
                  <a:txBody>
                    <a:bodyPr/>
                    <a:lstStyle/>
                    <a:p>
                      <a:r>
                        <a:rPr lang="en-GB" sz="2400" dirty="0"/>
                        <a:t>Blog entry #27 – How to make 12 cupcakes with three ingredients</a:t>
                      </a:r>
                      <a:endParaRPr lang="en-IE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731116"/>
                  </a:ext>
                </a:extLst>
              </a:tr>
              <a:tr h="1085203">
                <a:tc>
                  <a:txBody>
                    <a:bodyPr/>
                    <a:lstStyle/>
                    <a:p>
                      <a:r>
                        <a:rPr lang="en-GB" sz="2400" dirty="0"/>
                        <a:t>Ciara Smith    29 December 2022</a:t>
                      </a:r>
                      <a:endParaRPr lang="en-IE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8265440"/>
                  </a:ext>
                </a:extLst>
              </a:tr>
            </a:tbl>
          </a:graphicData>
        </a:graphic>
      </p:graphicFrame>
      <p:pic>
        <p:nvPicPr>
          <p:cNvPr id="7" name="Picture 6" descr="Cupcake with caramel icing">
            <a:extLst>
              <a:ext uri="{FF2B5EF4-FFF2-40B4-BE49-F238E27FC236}">
                <a16:creationId xmlns:a16="http://schemas.microsoft.com/office/drawing/2014/main" id="{B9C56036-0A12-3425-E9B8-3A662C2F26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0544" y="1006708"/>
            <a:ext cx="544875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71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3D77D-25F2-3369-72B7-4F491F969E41}"/>
              </a:ext>
            </a:extLst>
          </p:cNvPr>
          <p:cNvSpPr txBox="1">
            <a:spLocks/>
          </p:cNvSpPr>
          <p:nvPr/>
        </p:nvSpPr>
        <p:spPr>
          <a:xfrm>
            <a:off x="428625" y="365125"/>
            <a:ext cx="10925175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9A334D"/>
                </a:solidFill>
                <a:latin typeface="Calibri"/>
                <a:cs typeface="Calibri"/>
              </a:rPr>
              <a:t>Main body of the blog</a:t>
            </a:r>
            <a:endParaRPr lang="en-IE">
              <a:solidFill>
                <a:srgbClr val="9A334D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FAA78-B5A6-A809-3C3B-79F3AC268CA9}"/>
              </a:ext>
            </a:extLst>
          </p:cNvPr>
          <p:cNvSpPr txBox="1">
            <a:spLocks/>
          </p:cNvSpPr>
          <p:nvPr/>
        </p:nvSpPr>
        <p:spPr>
          <a:xfrm>
            <a:off x="428625" y="1253331"/>
            <a:ext cx="4765675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F3153"/>
              </a:buClr>
              <a:buSzPct val="80000"/>
              <a:buFont typeface="Helvetica" pitchFamily="2" charset="0"/>
              <a:buNone/>
              <a:defRPr sz="2800" b="0" i="0" kern="1200">
                <a:solidFill>
                  <a:schemeClr val="tx1"/>
                </a:solidFill>
                <a:latin typeface="Glor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Language used is usually informal.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 you are asked to write a blog about a personal event(s) in your life, write it in diary-style writing.</a:t>
            </a:r>
          </a:p>
          <a:p>
            <a:pPr marL="342900" indent="-342900" algn="l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 you are asked to write a blog about a particular topic, write it </a:t>
            </a:r>
            <a:br>
              <a:rPr lang="en-GB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the style of an articl</a:t>
            </a:r>
            <a:r>
              <a:rPr lang="en-GB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</a:t>
            </a:r>
            <a:endParaRPr lang="en-GB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the blog in the first person.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 descr="Seated person typing on laptop and writing in notepad, with elbow resting on stack of books">
            <a:extLst>
              <a:ext uri="{FF2B5EF4-FFF2-40B4-BE49-F238E27FC236}">
                <a16:creationId xmlns:a16="http://schemas.microsoft.com/office/drawing/2014/main" id="{690A4347-7BC7-5309-1AFB-7A92B4A474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0" y="0"/>
            <a:ext cx="59055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47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424EF-73D9-BC72-9811-B88140580FB6}"/>
              </a:ext>
            </a:extLst>
          </p:cNvPr>
          <p:cNvSpPr txBox="1">
            <a:spLocks/>
          </p:cNvSpPr>
          <p:nvPr/>
        </p:nvSpPr>
        <p:spPr>
          <a:xfrm>
            <a:off x="428625" y="365125"/>
            <a:ext cx="10925175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9A334D"/>
                </a:solidFill>
                <a:latin typeface="Calibri"/>
                <a:cs typeface="Calibri"/>
              </a:rPr>
              <a:t>Authentic blog writing</a:t>
            </a:r>
            <a:endParaRPr lang="en-IE">
              <a:solidFill>
                <a:srgbClr val="9A334D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6907C-DF29-1738-7601-D9EEDED5F0EE}"/>
              </a:ext>
            </a:extLst>
          </p:cNvPr>
          <p:cNvSpPr txBox="1">
            <a:spLocks/>
          </p:cNvSpPr>
          <p:nvPr/>
        </p:nvSpPr>
        <p:spPr>
          <a:xfrm>
            <a:off x="428625" y="1177131"/>
            <a:ext cx="5895975" cy="435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F3153"/>
              </a:buClr>
              <a:buSzPct val="80000"/>
              <a:buFont typeface="Helvetica" pitchFamily="2" charset="0"/>
              <a:buNone/>
              <a:defRPr sz="2800" b="0" i="0" kern="1200">
                <a:solidFill>
                  <a:schemeClr val="tx1"/>
                </a:solidFill>
                <a:latin typeface="Glor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Make reference to previous blog entries: </a:t>
            </a:r>
          </a:p>
          <a:p>
            <a:pPr marL="8964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itchFamily="2" charset="2"/>
              <a:buChar char="Ø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You might remember my blog entitled ‘….’ where I spoke about…</a:t>
            </a:r>
          </a:p>
          <a:p>
            <a:pPr marL="8964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itchFamily="2" charset="2"/>
              <a:buChar char="Ø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Last week, I mentioned I would be writing about…</a:t>
            </a:r>
          </a:p>
          <a:p>
            <a:pPr marL="8964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itchFamily="2" charset="2"/>
              <a:buChar char="Ø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As you are all aware, I am passionate about ‘…’ and have been getting signatures for a petition to….</a:t>
            </a:r>
          </a:p>
          <a:p>
            <a:pPr marL="8964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Wingdings" pitchFamily="2" charset="2"/>
              <a:buChar char="Ø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Please leave a comment below with your thought on this topic.</a:t>
            </a:r>
            <a:endParaRPr lang="en-I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 descr="Hands typing on laptop keyboard">
            <a:extLst>
              <a:ext uri="{FF2B5EF4-FFF2-40B4-BE49-F238E27FC236}">
                <a16:creationId xmlns:a16="http://schemas.microsoft.com/office/drawing/2014/main" id="{E420D45A-FDF2-0AEC-B67E-6CA26544FC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7579" y="0"/>
            <a:ext cx="551442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86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EA757-DF4C-B161-80EB-5A8F2F48367E}"/>
              </a:ext>
            </a:extLst>
          </p:cNvPr>
          <p:cNvSpPr txBox="1">
            <a:spLocks/>
          </p:cNvSpPr>
          <p:nvPr/>
        </p:nvSpPr>
        <p:spPr>
          <a:xfrm>
            <a:off x="428625" y="365125"/>
            <a:ext cx="10925175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9A334D"/>
                </a:solidFill>
                <a:latin typeface="Calibri"/>
                <a:cs typeface="Calibri"/>
              </a:rPr>
              <a:t>Blog practice questions</a:t>
            </a:r>
            <a:endParaRPr lang="en-IE">
              <a:solidFill>
                <a:srgbClr val="9A334D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C8151-BD72-98BF-4860-9B0C8E1EE59F}"/>
              </a:ext>
            </a:extLst>
          </p:cNvPr>
          <p:cNvSpPr txBox="1">
            <a:spLocks/>
          </p:cNvSpPr>
          <p:nvPr/>
        </p:nvSpPr>
        <p:spPr>
          <a:xfrm>
            <a:off x="428625" y="1358503"/>
            <a:ext cx="7496175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F3153"/>
              </a:buClr>
              <a:buSzPct val="80000"/>
              <a:buFont typeface="Helvetica" pitchFamily="2" charset="0"/>
              <a:buNone/>
              <a:defRPr sz="2800" b="0" i="0" kern="1200">
                <a:solidFill>
                  <a:schemeClr val="tx1"/>
                </a:solidFill>
                <a:latin typeface="Glor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Choose an area of interest of yours and follow the steps that you have gone through in this presentation. Include an image that represents your interest.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Choose an issue in society that you would like to help change. You have a strong following of your blogs and want to ask your followers to support you in making </a:t>
            </a:r>
            <a:b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 change.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Write a blog about a book/film you have studied as part of your LCA course that you would recommend for all young people to read/watch.</a:t>
            </a:r>
            <a:endParaRPr lang="en-I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phic 4" descr="Question Mark with solid fill">
            <a:extLst>
              <a:ext uri="{FF2B5EF4-FFF2-40B4-BE49-F238E27FC236}">
                <a16:creationId xmlns:a16="http://schemas.microsoft.com/office/drawing/2014/main" id="{31CF246C-7CBA-D90B-1956-D1B1709C3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80600" y="1388665"/>
            <a:ext cx="1041002" cy="1041002"/>
          </a:xfrm>
          <a:prstGeom prst="rect">
            <a:avLst/>
          </a:prstGeom>
        </p:spPr>
      </p:pic>
      <p:pic>
        <p:nvPicPr>
          <p:cNvPr id="7" name="Graphic 6" descr="Megaphone with solid fill">
            <a:extLst>
              <a:ext uri="{FF2B5EF4-FFF2-40B4-BE49-F238E27FC236}">
                <a16:creationId xmlns:a16="http://schemas.microsoft.com/office/drawing/2014/main" id="{B2EABC35-C6DB-0C62-67A7-B2FAE0DEBC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67900" y="2670572"/>
            <a:ext cx="1041002" cy="1041002"/>
          </a:xfrm>
          <a:prstGeom prst="rect">
            <a:avLst/>
          </a:prstGeom>
        </p:spPr>
      </p:pic>
      <p:pic>
        <p:nvPicPr>
          <p:cNvPr id="10" name="Graphic 9" descr="Video camera with solid fill">
            <a:extLst>
              <a:ext uri="{FF2B5EF4-FFF2-40B4-BE49-F238E27FC236}">
                <a16:creationId xmlns:a16="http://schemas.microsoft.com/office/drawing/2014/main" id="{95216038-6293-C953-A82E-755C49B67D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4898" y="4127898"/>
            <a:ext cx="1041002" cy="1041002"/>
          </a:xfrm>
          <a:prstGeom prst="rect">
            <a:avLst/>
          </a:prstGeom>
        </p:spPr>
      </p:pic>
      <p:pic>
        <p:nvPicPr>
          <p:cNvPr id="12" name="Graphic 11" descr="Storytelling with solid fill">
            <a:extLst>
              <a:ext uri="{FF2B5EF4-FFF2-40B4-BE49-F238E27FC236}">
                <a16:creationId xmlns:a16="http://schemas.microsoft.com/office/drawing/2014/main" id="{6DE4D714-91B7-5F07-47BB-16E66A8878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67800" y="41278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51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73024-0061-F052-2DB8-B0AAFB5C1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 dirty="0">
                <a:solidFill>
                  <a:srgbClr val="9A334D"/>
                </a:solidFill>
                <a:latin typeface="+mn-lt"/>
              </a:rPr>
              <a:t>Learning intentions</a:t>
            </a:r>
            <a:endParaRPr lang="en-IE">
              <a:solidFill>
                <a:srgbClr val="9A334D"/>
              </a:solidFill>
              <a:latin typeface="+mn-lt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40D31D-EE84-585D-55B5-EE13A45F3818}"/>
              </a:ext>
            </a:extLst>
          </p:cNvPr>
          <p:cNvSpPr txBox="1"/>
          <p:nvPr/>
        </p:nvSpPr>
        <p:spPr>
          <a:xfrm>
            <a:off x="4263545" y="-249155"/>
            <a:ext cx="9999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>
                <a:srgbClr val="3F3153"/>
              </a:buClr>
              <a:buSzPct val="80000"/>
            </a:pPr>
            <a:endParaRPr lang="en-GB" dirty="0">
              <a:latin typeface="Glory" pitchFamily="2" charset="77"/>
            </a:endParaRPr>
          </a:p>
          <a:p>
            <a:pPr algn="l">
              <a:buClr>
                <a:srgbClr val="3F3153"/>
              </a:buClr>
              <a:buSzPct val="80000"/>
            </a:pPr>
            <a:endParaRPr lang="en-GB" dirty="0">
              <a:latin typeface="Glory" pitchFamily="2" charset="77"/>
            </a:endParaRPr>
          </a:p>
        </p:txBody>
      </p:sp>
      <p:graphicFrame>
        <p:nvGraphicFramePr>
          <p:cNvPr id="42" name="Content Placeholder 2">
            <a:extLst>
              <a:ext uri="{FF2B5EF4-FFF2-40B4-BE49-F238E27FC236}">
                <a16:creationId xmlns:a16="http://schemas.microsoft.com/office/drawing/2014/main" id="{3AF22A5E-C21F-1EBF-81AA-72156323AB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779501"/>
              </p:ext>
            </p:extLst>
          </p:nvPr>
        </p:nvGraphicFramePr>
        <p:xfrm>
          <a:off x="463295" y="1249265"/>
          <a:ext cx="11206191" cy="4313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6329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34A2AF-3E33-D5A3-C921-1B28AF140786}"/>
              </a:ext>
            </a:extLst>
          </p:cNvPr>
          <p:cNvSpPr txBox="1">
            <a:spLocks/>
          </p:cNvSpPr>
          <p:nvPr/>
        </p:nvSpPr>
        <p:spPr>
          <a:xfrm>
            <a:off x="6109498" y="908344"/>
            <a:ext cx="5244301" cy="1538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sz="4100" kern="1200" dirty="0">
              <a:solidFill>
                <a:schemeClr val="accent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3AB08B8-E664-4881-E18C-E6A793009465}"/>
              </a:ext>
            </a:extLst>
          </p:cNvPr>
          <p:cNvSpPr txBox="1">
            <a:spLocks/>
          </p:cNvSpPr>
          <p:nvPr/>
        </p:nvSpPr>
        <p:spPr>
          <a:xfrm>
            <a:off x="250587" y="1246413"/>
            <a:ext cx="6487669" cy="42998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F3153"/>
              </a:buClr>
              <a:buSzPct val="80000"/>
              <a:buFont typeface="Helvetica" pitchFamily="2" charset="0"/>
              <a:buNone/>
              <a:defRPr sz="2800" b="0" i="0" kern="1200">
                <a:solidFill>
                  <a:schemeClr val="tx1"/>
                </a:solidFill>
                <a:latin typeface="Glor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Calibri" panose="020F0502020204030204" pitchFamily="34" charset="0"/>
              </a:rPr>
              <a:t>Blogs are found on the internet. </a:t>
            </a:r>
          </a:p>
          <a:p>
            <a:pPr marL="4572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Calibri" panose="020F0502020204030204" pitchFamily="34" charset="0"/>
              </a:rPr>
              <a:t>The word ‘blog’ is short for the term </a:t>
            </a:r>
            <a:br>
              <a:rPr lang="en-US" sz="2400" dirty="0">
                <a:latin typeface="+mn-lt"/>
                <a:cs typeface="Calibri" panose="020F0502020204030204" pitchFamily="34" charset="0"/>
              </a:rPr>
            </a:br>
            <a:r>
              <a:rPr lang="en-US" sz="2400" dirty="0">
                <a:latin typeface="+mn-lt"/>
                <a:cs typeface="Calibri" panose="020F0502020204030204" pitchFamily="34" charset="0"/>
              </a:rPr>
              <a:t>‘web log’. Blogs are online journals.</a:t>
            </a:r>
          </a:p>
          <a:p>
            <a:pPr marL="4572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Calibri" panose="020F0502020204030204" pitchFamily="34" charset="0"/>
              </a:rPr>
              <a:t>A blog is usually written by one person and </a:t>
            </a:r>
            <a:br>
              <a:rPr lang="en-US" sz="2400" dirty="0">
                <a:latin typeface="+mn-lt"/>
                <a:cs typeface="Calibri" panose="020F0502020204030204" pitchFamily="34" charset="0"/>
              </a:rPr>
            </a:br>
            <a:r>
              <a:rPr lang="en-US" sz="2400" dirty="0">
                <a:latin typeface="+mn-lt"/>
                <a:cs typeface="Calibri" panose="020F0502020204030204" pitchFamily="34" charset="0"/>
              </a:rPr>
              <a:t>has a series of entries about different topics. </a:t>
            </a:r>
          </a:p>
          <a:p>
            <a:pPr marL="4572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Calibri" panose="020F0502020204030204" pitchFamily="34" charset="0"/>
              </a:rPr>
              <a:t>Blogs are usually stored in chronological order </a:t>
            </a:r>
            <a:br>
              <a:rPr lang="en-US" sz="2400" dirty="0">
                <a:latin typeface="+mn-lt"/>
                <a:cs typeface="Calibri" panose="020F0502020204030204" pitchFamily="34" charset="0"/>
              </a:rPr>
            </a:br>
            <a:r>
              <a:rPr lang="en-US" sz="2400" dirty="0">
                <a:latin typeface="+mn-lt"/>
                <a:cs typeface="Calibri" panose="020F0502020204030204" pitchFamily="34" charset="0"/>
              </a:rPr>
              <a:t>and people can comment on their entries. </a:t>
            </a:r>
          </a:p>
          <a:p>
            <a:pPr marL="4572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Calibri" panose="020F0502020204030204" pitchFamily="34" charset="0"/>
              </a:rPr>
              <a:t>Blogs are usually subject-specific – make-up, electronics, sports, animal rights, etc. </a:t>
            </a:r>
          </a:p>
          <a:p>
            <a:pPr marL="4572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Calibri" panose="020F0502020204030204" pitchFamily="34" charset="0"/>
              </a:rPr>
              <a:t>Blogs are a very popular way to express </a:t>
            </a:r>
            <a:br>
              <a:rPr lang="en-US" sz="2400" dirty="0">
                <a:latin typeface="+mn-lt"/>
                <a:cs typeface="Calibri" panose="020F0502020204030204" pitchFamily="34" charset="0"/>
              </a:rPr>
            </a:br>
            <a:r>
              <a:rPr lang="en-US" sz="2400" dirty="0">
                <a:latin typeface="+mn-lt"/>
                <a:cs typeface="Calibri" panose="020F0502020204030204" pitchFamily="34" charset="0"/>
              </a:rPr>
              <a:t>viewpoints and are regularly updated.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417734F-0AD1-E6B2-BB01-24FB41DB87C7}"/>
              </a:ext>
            </a:extLst>
          </p:cNvPr>
          <p:cNvSpPr txBox="1">
            <a:spLocks/>
          </p:cNvSpPr>
          <p:nvPr/>
        </p:nvSpPr>
        <p:spPr>
          <a:xfrm>
            <a:off x="457294" y="325719"/>
            <a:ext cx="5878192" cy="690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kern="1200" dirty="0">
                <a:solidFill>
                  <a:srgbClr val="9A334D"/>
                </a:solidFill>
                <a:latin typeface="+mn-lt"/>
                <a:cs typeface="Calibri"/>
              </a:rPr>
              <a:t>Blogs</a:t>
            </a:r>
            <a:endParaRPr lang="en-US" kern="1200">
              <a:solidFill>
                <a:srgbClr val="9A334D"/>
              </a:solidFill>
              <a:latin typeface="Calibri" panose="020F0502020204030204" pitchFamily="34" charset="0"/>
              <a:cs typeface="Calibri"/>
            </a:endParaRPr>
          </a:p>
        </p:txBody>
      </p:sp>
      <p:pic>
        <p:nvPicPr>
          <p:cNvPr id="3" name="Picture 2" descr="Worker typing on laptop">
            <a:extLst>
              <a:ext uri="{FF2B5EF4-FFF2-40B4-BE49-F238E27FC236}">
                <a16:creationId xmlns:a16="http://schemas.microsoft.com/office/drawing/2014/main" id="{5E972D08-83D8-C28F-5812-09B15338CE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313" y="0"/>
            <a:ext cx="5882687" cy="441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38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34A2AF-3E33-D5A3-C921-1B28AF140786}"/>
              </a:ext>
            </a:extLst>
          </p:cNvPr>
          <p:cNvSpPr txBox="1">
            <a:spLocks/>
          </p:cNvSpPr>
          <p:nvPr/>
        </p:nvSpPr>
        <p:spPr>
          <a:xfrm>
            <a:off x="6109498" y="908344"/>
            <a:ext cx="5244301" cy="1538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sz="4100" kern="1200" dirty="0">
              <a:solidFill>
                <a:schemeClr val="accent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3AB08B8-E664-4881-E18C-E6A793009465}"/>
              </a:ext>
            </a:extLst>
          </p:cNvPr>
          <p:cNvSpPr txBox="1">
            <a:spLocks/>
          </p:cNvSpPr>
          <p:nvPr/>
        </p:nvSpPr>
        <p:spPr>
          <a:xfrm>
            <a:off x="322707" y="1185510"/>
            <a:ext cx="11821667" cy="4808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F3153"/>
              </a:buClr>
              <a:buSzPct val="80000"/>
              <a:buFont typeface="Helvetica" pitchFamily="2" charset="0"/>
              <a:buNone/>
              <a:defRPr sz="2800" b="0" i="0" kern="1200">
                <a:solidFill>
                  <a:schemeClr val="tx1"/>
                </a:solidFill>
                <a:latin typeface="Glor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Personal </a:t>
            </a:r>
          </a:p>
          <a:p>
            <a:pPr marL="8955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Ø"/>
            </a:pPr>
            <a:r>
              <a:rPr lang="en-US" sz="2400" dirty="0">
                <a:latin typeface="+mn-lt"/>
              </a:rPr>
              <a:t>To share information</a:t>
            </a:r>
          </a:p>
          <a:p>
            <a:pPr marL="8955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Ø"/>
            </a:pPr>
            <a:r>
              <a:rPr lang="en-US" sz="2400" dirty="0">
                <a:latin typeface="+mn-lt"/>
              </a:rPr>
              <a:t>To give a viewpoint</a:t>
            </a:r>
          </a:p>
          <a:p>
            <a:pPr marL="8955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Ø"/>
            </a:pPr>
            <a:r>
              <a:rPr lang="en-US" sz="2400" dirty="0">
                <a:latin typeface="+mn-lt"/>
              </a:rPr>
              <a:t>To </a:t>
            </a:r>
            <a:r>
              <a:rPr lang="en-US" sz="2400" dirty="0" err="1">
                <a:latin typeface="+mn-lt"/>
              </a:rPr>
              <a:t>publicise</a:t>
            </a:r>
            <a:r>
              <a:rPr lang="en-US" sz="2400" dirty="0">
                <a:latin typeface="+mn-lt"/>
              </a:rPr>
              <a:t> an issue in society</a:t>
            </a:r>
          </a:p>
          <a:p>
            <a:pPr marL="8955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Ø"/>
            </a:pPr>
            <a:r>
              <a:rPr lang="en-US" sz="2400" dirty="0">
                <a:latin typeface="+mn-lt"/>
              </a:rPr>
              <a:t>To demand action for change</a:t>
            </a:r>
          </a:p>
          <a:p>
            <a:pPr marL="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endParaRPr lang="en-US" sz="2400" dirty="0">
              <a:latin typeface="+mn-lt"/>
            </a:endParaRPr>
          </a:p>
          <a:p>
            <a:pPr marL="5715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Professional</a:t>
            </a:r>
          </a:p>
          <a:p>
            <a:pPr marL="8955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Ø"/>
            </a:pPr>
            <a:r>
              <a:rPr lang="en-US" sz="2400" dirty="0">
                <a:latin typeface="+mn-lt"/>
              </a:rPr>
              <a:t>To share information on a new product</a:t>
            </a:r>
          </a:p>
          <a:p>
            <a:pPr marL="8955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Ø"/>
            </a:pPr>
            <a:r>
              <a:rPr lang="en-US" sz="2400" dirty="0">
                <a:latin typeface="+mn-lt"/>
              </a:rPr>
              <a:t>News outlets blog information </a:t>
            </a:r>
          </a:p>
          <a:p>
            <a:pPr marL="8955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Ø"/>
            </a:pPr>
            <a:r>
              <a:rPr lang="en-US" sz="2400" dirty="0">
                <a:latin typeface="+mn-lt"/>
              </a:rPr>
              <a:t>Advertising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417734F-0AD1-E6B2-BB01-24FB41DB87C7}"/>
              </a:ext>
            </a:extLst>
          </p:cNvPr>
          <p:cNvSpPr txBox="1">
            <a:spLocks/>
          </p:cNvSpPr>
          <p:nvPr/>
        </p:nvSpPr>
        <p:spPr>
          <a:xfrm>
            <a:off x="492578" y="139279"/>
            <a:ext cx="5244301" cy="1060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dirty="0">
                <a:solidFill>
                  <a:srgbClr val="9A334D"/>
                </a:solidFill>
                <a:latin typeface="Calibri"/>
                <a:cs typeface="Calibri"/>
              </a:rPr>
              <a:t>Why do people blog?</a:t>
            </a:r>
            <a:endParaRPr lang="en-US" kern="1200">
              <a:solidFill>
                <a:srgbClr val="9A334D"/>
              </a:solidFill>
              <a:latin typeface="Calibri"/>
              <a:cs typeface="Calibri"/>
            </a:endParaRPr>
          </a:p>
        </p:txBody>
      </p:sp>
      <p:pic>
        <p:nvPicPr>
          <p:cNvPr id="9" name="Picture 8" descr="Woman holding cup">
            <a:extLst>
              <a:ext uri="{FF2B5EF4-FFF2-40B4-BE49-F238E27FC236}">
                <a16:creationId xmlns:a16="http://schemas.microsoft.com/office/drawing/2014/main" id="{2F983B0D-3E46-1EC1-DB28-D31D95149A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6370" y="0"/>
            <a:ext cx="5928328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98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34A2AF-3E33-D5A3-C921-1B28AF140786}"/>
              </a:ext>
            </a:extLst>
          </p:cNvPr>
          <p:cNvSpPr txBox="1">
            <a:spLocks/>
          </p:cNvSpPr>
          <p:nvPr/>
        </p:nvSpPr>
        <p:spPr>
          <a:xfrm>
            <a:off x="6109498" y="908344"/>
            <a:ext cx="5244301" cy="1538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sz="4100" kern="1200" dirty="0">
              <a:solidFill>
                <a:schemeClr val="accent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3AB08B8-E664-4881-E18C-E6A793009465}"/>
              </a:ext>
            </a:extLst>
          </p:cNvPr>
          <p:cNvSpPr txBox="1">
            <a:spLocks/>
          </p:cNvSpPr>
          <p:nvPr/>
        </p:nvSpPr>
        <p:spPr>
          <a:xfrm>
            <a:off x="406496" y="1079848"/>
            <a:ext cx="6172104" cy="4609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F3153"/>
              </a:buClr>
              <a:buSzPct val="80000"/>
              <a:buFont typeface="Helvetica" pitchFamily="2" charset="0"/>
              <a:buNone/>
              <a:defRPr sz="2800" b="0" i="0" kern="1200">
                <a:solidFill>
                  <a:schemeClr val="tx1"/>
                </a:solidFill>
                <a:latin typeface="Glor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Blogs are multimodal, which can make them more interesting than a diary or letter. </a:t>
            </a:r>
          </a:p>
          <a:p>
            <a:pPr marL="4572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Multimodal means that there can be 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more to them than just writing. </a:t>
            </a:r>
          </a:p>
          <a:p>
            <a:pPr marL="4572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Multimodal elements can include:</a:t>
            </a:r>
          </a:p>
          <a:p>
            <a:pPr marL="8955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Ø"/>
            </a:pPr>
            <a:r>
              <a:rPr lang="en-US" sz="2400" dirty="0">
                <a:latin typeface="+mn-lt"/>
              </a:rPr>
              <a:t>Photos</a:t>
            </a:r>
          </a:p>
          <a:p>
            <a:pPr marL="8955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Ø"/>
            </a:pPr>
            <a:r>
              <a:rPr lang="en-US" sz="2400" dirty="0">
                <a:latin typeface="+mn-lt"/>
              </a:rPr>
              <a:t>Videos</a:t>
            </a:r>
          </a:p>
          <a:p>
            <a:pPr marL="8955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Ø"/>
            </a:pPr>
            <a:r>
              <a:rPr lang="en-US" sz="2400" dirty="0">
                <a:latin typeface="+mn-lt"/>
              </a:rPr>
              <a:t>Podcasts</a:t>
            </a:r>
          </a:p>
          <a:p>
            <a:pPr marL="8955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Ø"/>
            </a:pPr>
            <a:r>
              <a:rPr lang="en-US" sz="2400" dirty="0">
                <a:latin typeface="+mn-lt"/>
              </a:rPr>
              <a:t>Hyperlinks to websites/petitions</a:t>
            </a:r>
          </a:p>
          <a:p>
            <a:pPr marL="8955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Ø"/>
            </a:pPr>
            <a:r>
              <a:rPr lang="en-US" sz="2400" dirty="0">
                <a:latin typeface="+mn-lt"/>
              </a:rPr>
              <a:t>A comments section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417734F-0AD1-E6B2-BB01-24FB41DB87C7}"/>
              </a:ext>
            </a:extLst>
          </p:cNvPr>
          <p:cNvSpPr txBox="1">
            <a:spLocks/>
          </p:cNvSpPr>
          <p:nvPr/>
        </p:nvSpPr>
        <p:spPr>
          <a:xfrm>
            <a:off x="543330" y="147406"/>
            <a:ext cx="5384002" cy="919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kern="1200" dirty="0">
                <a:solidFill>
                  <a:srgbClr val="9A334D"/>
                </a:solidFill>
                <a:latin typeface="+mn-lt"/>
                <a:ea typeface="+mj-ea"/>
                <a:cs typeface="+mj-cs"/>
              </a:rPr>
              <a:t>Blogs</a:t>
            </a:r>
            <a:endParaRPr lang="en-US" kern="1200">
              <a:solidFill>
                <a:srgbClr val="9A334D"/>
              </a:solidFill>
              <a:latin typeface="+mj-lt"/>
              <a:cs typeface="Calibri Light"/>
            </a:endParaRPr>
          </a:p>
        </p:txBody>
      </p:sp>
      <p:pic>
        <p:nvPicPr>
          <p:cNvPr id="3" name="Picture 2" descr="Video camera recording woman presenting, seated on rug in front of sofa, wearing jeans and jewelry">
            <a:extLst>
              <a:ext uri="{FF2B5EF4-FFF2-40B4-BE49-F238E27FC236}">
                <a16:creationId xmlns:a16="http://schemas.microsoft.com/office/drawing/2014/main" id="{5FD99F4A-0B15-906D-930B-2E587F65DF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7296" y="0"/>
            <a:ext cx="5386113" cy="406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74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34A2AF-3E33-D5A3-C921-1B28AF140786}"/>
              </a:ext>
            </a:extLst>
          </p:cNvPr>
          <p:cNvSpPr txBox="1">
            <a:spLocks/>
          </p:cNvSpPr>
          <p:nvPr/>
        </p:nvSpPr>
        <p:spPr>
          <a:xfrm>
            <a:off x="6109498" y="908344"/>
            <a:ext cx="5244301" cy="1538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sz="4100" kern="1200" dirty="0">
              <a:solidFill>
                <a:schemeClr val="accent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3AB08B8-E664-4881-E18C-E6A793009465}"/>
              </a:ext>
            </a:extLst>
          </p:cNvPr>
          <p:cNvSpPr txBox="1">
            <a:spLocks/>
          </p:cNvSpPr>
          <p:nvPr/>
        </p:nvSpPr>
        <p:spPr>
          <a:xfrm>
            <a:off x="119958" y="1123773"/>
            <a:ext cx="11424342" cy="4131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F3153"/>
              </a:buClr>
              <a:buSzPct val="80000"/>
              <a:buFont typeface="Helvetica" pitchFamily="2" charset="0"/>
              <a:buNone/>
              <a:defRPr sz="2800" b="0" i="0" kern="1200">
                <a:solidFill>
                  <a:schemeClr val="tx1"/>
                </a:solidFill>
                <a:latin typeface="Glor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/>
            <a:endParaRPr lang="en-US" sz="2400" dirty="0">
              <a:latin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417734F-0AD1-E6B2-BB01-24FB41DB87C7}"/>
              </a:ext>
            </a:extLst>
          </p:cNvPr>
          <p:cNvSpPr txBox="1">
            <a:spLocks/>
          </p:cNvSpPr>
          <p:nvPr/>
        </p:nvSpPr>
        <p:spPr>
          <a:xfrm>
            <a:off x="203998" y="0"/>
            <a:ext cx="5244301" cy="1538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sz="4100" kern="1200" dirty="0">
              <a:solidFill>
                <a:schemeClr val="accent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916BFC4-8EF3-66E7-B16F-E99CF3093B19}"/>
              </a:ext>
            </a:extLst>
          </p:cNvPr>
          <p:cNvSpPr txBox="1">
            <a:spLocks/>
          </p:cNvSpPr>
          <p:nvPr/>
        </p:nvSpPr>
        <p:spPr>
          <a:xfrm>
            <a:off x="463296" y="365126"/>
            <a:ext cx="5936705" cy="153813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9A334D"/>
                </a:solidFill>
                <a:latin typeface="+mn-lt"/>
              </a:rPr>
              <a:t>Steps to consider </a:t>
            </a:r>
            <a:br>
              <a:rPr lang="en-GB" dirty="0">
                <a:solidFill>
                  <a:srgbClr val="9A334D"/>
                </a:solidFill>
                <a:latin typeface="+mn-lt"/>
              </a:rPr>
            </a:br>
            <a:r>
              <a:rPr lang="en-GB" dirty="0">
                <a:solidFill>
                  <a:srgbClr val="9A334D"/>
                </a:solidFill>
                <a:latin typeface="+mn-lt"/>
              </a:rPr>
              <a:t>when writing a blog…</a:t>
            </a:r>
            <a:endParaRPr lang="en-IE">
              <a:solidFill>
                <a:srgbClr val="9A334D"/>
              </a:solidFill>
              <a:latin typeface="+mn-lt"/>
              <a:cs typeface="Calibri"/>
            </a:endParaRPr>
          </a:p>
        </p:txBody>
      </p:sp>
      <p:pic>
        <p:nvPicPr>
          <p:cNvPr id="11" name="Picture 10" descr="Woman using laptop in home office">
            <a:extLst>
              <a:ext uri="{FF2B5EF4-FFF2-40B4-BE49-F238E27FC236}">
                <a16:creationId xmlns:a16="http://schemas.microsoft.com/office/drawing/2014/main" id="{BBAFE416-5C5B-CE70-29E4-5B25A35C5A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5184" y="0"/>
            <a:ext cx="6530315" cy="495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2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34A2AF-3E33-D5A3-C921-1B28AF140786}"/>
              </a:ext>
            </a:extLst>
          </p:cNvPr>
          <p:cNvSpPr txBox="1">
            <a:spLocks/>
          </p:cNvSpPr>
          <p:nvPr/>
        </p:nvSpPr>
        <p:spPr>
          <a:xfrm>
            <a:off x="6109498" y="908344"/>
            <a:ext cx="5244301" cy="1538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sz="4100" kern="1200" dirty="0">
              <a:solidFill>
                <a:schemeClr val="accent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3AB08B8-E664-4881-E18C-E6A793009465}"/>
              </a:ext>
            </a:extLst>
          </p:cNvPr>
          <p:cNvSpPr txBox="1">
            <a:spLocks/>
          </p:cNvSpPr>
          <p:nvPr/>
        </p:nvSpPr>
        <p:spPr>
          <a:xfrm>
            <a:off x="310458" y="1238073"/>
            <a:ext cx="6458642" cy="38546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F3153"/>
              </a:buClr>
              <a:buSzPct val="80000"/>
              <a:buFont typeface="Helvetica" pitchFamily="2" charset="0"/>
              <a:buNone/>
              <a:defRPr sz="2800" b="0" i="0" kern="1200">
                <a:solidFill>
                  <a:schemeClr val="tx1"/>
                </a:solidFill>
                <a:latin typeface="Glor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When someone wants to plan a blog, 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they must consider the different ideas they would like to research and write about. </a:t>
            </a:r>
          </a:p>
          <a:p>
            <a:pPr marL="5715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The topics of interest should be something that will grip readers’ attention as well as being of personal interest to the blogger. </a:t>
            </a:r>
          </a:p>
          <a:p>
            <a:pPr marL="5715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If you choose a topic you are interested in, 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it will mean that you are more likely to continue a blog and make multiple entries.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C1556-2068-A6AA-F2B2-CB7BF63DB4C3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9A334D"/>
                </a:solidFill>
                <a:latin typeface="+mn-lt"/>
              </a:rPr>
              <a:t>1. Brainstorming ideas</a:t>
            </a:r>
            <a:endParaRPr lang="en-IE">
              <a:solidFill>
                <a:srgbClr val="9A334D"/>
              </a:solidFill>
              <a:latin typeface="+mn-lt"/>
              <a:cs typeface="Calibri"/>
            </a:endParaRPr>
          </a:p>
        </p:txBody>
      </p:sp>
      <p:pic>
        <p:nvPicPr>
          <p:cNvPr id="15" name="Picture 14" descr="Video camera on stand recording woman presenting, wearing head covering">
            <a:extLst>
              <a:ext uri="{FF2B5EF4-FFF2-40B4-BE49-F238E27FC236}">
                <a16:creationId xmlns:a16="http://schemas.microsoft.com/office/drawing/2014/main" id="{6B691BEF-3A68-B7DF-00B2-B916EC8F6C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751" y="0"/>
            <a:ext cx="5429249" cy="361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94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5BC7CB-9A64-E707-68B7-83FAC7139594}"/>
              </a:ext>
            </a:extLst>
          </p:cNvPr>
          <p:cNvGrpSpPr/>
          <p:nvPr/>
        </p:nvGrpSpPr>
        <p:grpSpPr>
          <a:xfrm>
            <a:off x="4952116" y="1847736"/>
            <a:ext cx="2477691" cy="2143303"/>
            <a:chOff x="3978602" y="1860436"/>
            <a:chExt cx="2477691" cy="2143303"/>
          </a:xfrm>
        </p:grpSpPr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AA10CBA2-F8EE-E201-07EE-44AA6C8CA464}"/>
                </a:ext>
              </a:extLst>
            </p:cNvPr>
            <p:cNvSpPr/>
            <p:nvPr/>
          </p:nvSpPr>
          <p:spPr>
            <a:xfrm>
              <a:off x="3978602" y="1860436"/>
              <a:ext cx="2477691" cy="2143303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Hexagon 4">
              <a:extLst>
                <a:ext uri="{FF2B5EF4-FFF2-40B4-BE49-F238E27FC236}">
                  <a16:creationId xmlns:a16="http://schemas.microsoft.com/office/drawing/2014/main" id="{7C260EE0-24B6-871A-083B-63E3DF7DA329}"/>
                </a:ext>
              </a:extLst>
            </p:cNvPr>
            <p:cNvSpPr txBox="1"/>
            <p:nvPr/>
          </p:nvSpPr>
          <p:spPr>
            <a:xfrm>
              <a:off x="4389190" y="2202911"/>
              <a:ext cx="1656515" cy="14329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100" b="1" kern="1200" dirty="0"/>
                <a:t>Blog Brainstorming Ideas</a:t>
              </a:r>
              <a:endParaRPr lang="en-IE" sz="2100" b="1" kern="1200" dirty="0"/>
            </a:p>
          </p:txBody>
        </p:sp>
      </p:grpSp>
      <p:sp>
        <p:nvSpPr>
          <p:cNvPr id="7" name="Hexagon 6">
            <a:extLst>
              <a:ext uri="{FF2B5EF4-FFF2-40B4-BE49-F238E27FC236}">
                <a16:creationId xmlns:a16="http://schemas.microsoft.com/office/drawing/2014/main" id="{573438C3-4F74-A0D7-826B-D18F221D9A22}"/>
              </a:ext>
            </a:extLst>
          </p:cNvPr>
          <p:cNvSpPr/>
          <p:nvPr/>
        </p:nvSpPr>
        <p:spPr>
          <a:xfrm>
            <a:off x="6503626" y="923910"/>
            <a:ext cx="934825" cy="805475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506940-A298-3E6B-AFFC-9C116BC734FB}"/>
              </a:ext>
            </a:extLst>
          </p:cNvPr>
          <p:cNvGrpSpPr/>
          <p:nvPr/>
        </p:nvGrpSpPr>
        <p:grpSpPr>
          <a:xfrm>
            <a:off x="5163321" y="50800"/>
            <a:ext cx="2075977" cy="1756578"/>
            <a:chOff x="4202508" y="0"/>
            <a:chExt cx="2030450" cy="1756578"/>
          </a:xfrm>
        </p:grpSpPr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1E230016-7BD0-40C6-16EF-FC3EDD9DDEE0}"/>
                </a:ext>
              </a:extLst>
            </p:cNvPr>
            <p:cNvSpPr/>
            <p:nvPr/>
          </p:nvSpPr>
          <p:spPr>
            <a:xfrm>
              <a:off x="4202508" y="0"/>
              <a:ext cx="2030450" cy="1756578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Hexagon 7">
              <a:extLst>
                <a:ext uri="{FF2B5EF4-FFF2-40B4-BE49-F238E27FC236}">
                  <a16:creationId xmlns:a16="http://schemas.microsoft.com/office/drawing/2014/main" id="{EF46A17C-FD6C-6782-9467-9A51E6042F94}"/>
                </a:ext>
              </a:extLst>
            </p:cNvPr>
            <p:cNvSpPr txBox="1"/>
            <p:nvPr/>
          </p:nvSpPr>
          <p:spPr>
            <a:xfrm>
              <a:off x="4467529" y="291103"/>
              <a:ext cx="1529995" cy="11743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/>
                <a:t>Travel</a:t>
              </a:r>
              <a:endParaRPr lang="en-IE" sz="2000" kern="1200" dirty="0"/>
            </a:p>
          </p:txBody>
        </p:sp>
      </p:grpSp>
      <p:sp>
        <p:nvSpPr>
          <p:cNvPr id="11" name="Hexagon 10">
            <a:extLst>
              <a:ext uri="{FF2B5EF4-FFF2-40B4-BE49-F238E27FC236}">
                <a16:creationId xmlns:a16="http://schemas.microsoft.com/office/drawing/2014/main" id="{9FE520EC-7BA6-B30E-F5DB-BFF6E35095C2}"/>
              </a:ext>
            </a:extLst>
          </p:cNvPr>
          <p:cNvSpPr/>
          <p:nvPr/>
        </p:nvSpPr>
        <p:spPr>
          <a:xfrm>
            <a:off x="7594641" y="2429721"/>
            <a:ext cx="934825" cy="805475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903CA1A-33C1-98AB-8B19-0CA46DF5DAE3}"/>
              </a:ext>
            </a:extLst>
          </p:cNvPr>
          <p:cNvGrpSpPr/>
          <p:nvPr/>
        </p:nvGrpSpPr>
        <p:grpSpPr>
          <a:xfrm>
            <a:off x="7042506" y="1080413"/>
            <a:ext cx="2030450" cy="1756578"/>
            <a:chOff x="6068992" y="1080413"/>
            <a:chExt cx="2030450" cy="1756578"/>
          </a:xfrm>
        </p:grpSpPr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A48F4F71-956C-2A8A-9343-08C9CB72B528}"/>
                </a:ext>
              </a:extLst>
            </p:cNvPr>
            <p:cNvSpPr/>
            <p:nvPr/>
          </p:nvSpPr>
          <p:spPr>
            <a:xfrm>
              <a:off x="6068992" y="1080413"/>
              <a:ext cx="2030450" cy="1756578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Hexagon 10">
              <a:extLst>
                <a:ext uri="{FF2B5EF4-FFF2-40B4-BE49-F238E27FC236}">
                  <a16:creationId xmlns:a16="http://schemas.microsoft.com/office/drawing/2014/main" id="{FAA308E5-C5E9-DF0E-9099-F41B923F5B71}"/>
                </a:ext>
              </a:extLst>
            </p:cNvPr>
            <p:cNvSpPr txBox="1"/>
            <p:nvPr/>
          </p:nvSpPr>
          <p:spPr>
            <a:xfrm>
              <a:off x="6405481" y="1371516"/>
              <a:ext cx="1357472" cy="11743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/>
                <a:t>Sport</a:t>
              </a:r>
              <a:endParaRPr lang="en-IE" sz="2000" kern="1200" dirty="0"/>
            </a:p>
          </p:txBody>
        </p:sp>
      </p:grpSp>
      <p:sp>
        <p:nvSpPr>
          <p:cNvPr id="15" name="Hexagon 14">
            <a:extLst>
              <a:ext uri="{FF2B5EF4-FFF2-40B4-BE49-F238E27FC236}">
                <a16:creationId xmlns:a16="http://schemas.microsoft.com/office/drawing/2014/main" id="{7D6A9023-C858-E0DE-963D-E506CB4BCC87}"/>
              </a:ext>
            </a:extLst>
          </p:cNvPr>
          <p:cNvSpPr/>
          <p:nvPr/>
        </p:nvSpPr>
        <p:spPr>
          <a:xfrm>
            <a:off x="6836752" y="4129499"/>
            <a:ext cx="934825" cy="805475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EC1EE58-4F30-9028-4957-BD6D7865AB06}"/>
              </a:ext>
            </a:extLst>
          </p:cNvPr>
          <p:cNvGrpSpPr/>
          <p:nvPr/>
        </p:nvGrpSpPr>
        <p:grpSpPr>
          <a:xfrm>
            <a:off x="7042506" y="3204380"/>
            <a:ext cx="2030450" cy="1756578"/>
            <a:chOff x="6068992" y="3204380"/>
            <a:chExt cx="2030450" cy="1756578"/>
          </a:xfrm>
        </p:grpSpPr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6B7E5D7D-7DAE-78AA-FF79-52B786BEC205}"/>
                </a:ext>
              </a:extLst>
            </p:cNvPr>
            <p:cNvSpPr/>
            <p:nvPr/>
          </p:nvSpPr>
          <p:spPr>
            <a:xfrm>
              <a:off x="6068992" y="3204380"/>
              <a:ext cx="2030450" cy="1756578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Hexagon 13">
              <a:extLst>
                <a:ext uri="{FF2B5EF4-FFF2-40B4-BE49-F238E27FC236}">
                  <a16:creationId xmlns:a16="http://schemas.microsoft.com/office/drawing/2014/main" id="{D8C41F1C-7E9D-26DA-EBB3-1A83056C2B74}"/>
                </a:ext>
              </a:extLst>
            </p:cNvPr>
            <p:cNvSpPr txBox="1"/>
            <p:nvPr/>
          </p:nvSpPr>
          <p:spPr>
            <a:xfrm>
              <a:off x="6610946" y="3542313"/>
              <a:ext cx="992072" cy="11743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/>
                <a:t>Genre of books</a:t>
              </a:r>
              <a:endParaRPr lang="en-IE" sz="2000" kern="1200" dirty="0"/>
            </a:p>
          </p:txBody>
        </p:sp>
      </p:grpSp>
      <p:sp>
        <p:nvSpPr>
          <p:cNvPr id="19" name="Hexagon 18">
            <a:extLst>
              <a:ext uri="{FF2B5EF4-FFF2-40B4-BE49-F238E27FC236}">
                <a16:creationId xmlns:a16="http://schemas.microsoft.com/office/drawing/2014/main" id="{915EC5E8-0BDC-7882-3322-54FD3084E12A}"/>
              </a:ext>
            </a:extLst>
          </p:cNvPr>
          <p:cNvSpPr/>
          <p:nvPr/>
        </p:nvSpPr>
        <p:spPr>
          <a:xfrm>
            <a:off x="4956726" y="4305942"/>
            <a:ext cx="934825" cy="805475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E579A60-C1CC-15F7-843F-E6ED7F6EE524}"/>
              </a:ext>
            </a:extLst>
          </p:cNvPr>
          <p:cNvGrpSpPr/>
          <p:nvPr/>
        </p:nvGrpSpPr>
        <p:grpSpPr>
          <a:xfrm>
            <a:off x="5167647" y="4027899"/>
            <a:ext cx="2030450" cy="1756578"/>
            <a:chOff x="4206833" y="4222501"/>
            <a:chExt cx="2030450" cy="1756578"/>
          </a:xfrm>
        </p:grpSpPr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30AE306F-F877-A9AE-690A-1BEA2FFB1667}"/>
                </a:ext>
              </a:extLst>
            </p:cNvPr>
            <p:cNvSpPr/>
            <p:nvPr/>
          </p:nvSpPr>
          <p:spPr>
            <a:xfrm>
              <a:off x="4206833" y="4222501"/>
              <a:ext cx="2030450" cy="1756578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Hexagon 16">
              <a:extLst>
                <a:ext uri="{FF2B5EF4-FFF2-40B4-BE49-F238E27FC236}">
                  <a16:creationId xmlns:a16="http://schemas.microsoft.com/office/drawing/2014/main" id="{86B2D009-8532-683A-8E57-03526DCB06B3}"/>
                </a:ext>
              </a:extLst>
            </p:cNvPr>
            <p:cNvSpPr txBox="1"/>
            <p:nvPr/>
          </p:nvSpPr>
          <p:spPr>
            <a:xfrm>
              <a:off x="4543322" y="4526304"/>
              <a:ext cx="1357472" cy="11743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/>
                <a:t>Celebrity gossip</a:t>
              </a:r>
              <a:endParaRPr lang="en-IE" sz="2000" kern="1200" dirty="0"/>
            </a:p>
          </p:txBody>
        </p:sp>
      </p:grpSp>
      <p:sp>
        <p:nvSpPr>
          <p:cNvPr id="23" name="Hexagon 22">
            <a:extLst>
              <a:ext uri="{FF2B5EF4-FFF2-40B4-BE49-F238E27FC236}">
                <a16:creationId xmlns:a16="http://schemas.microsoft.com/office/drawing/2014/main" id="{A6400C3C-F7FD-8EA5-1258-280FE744545F}"/>
              </a:ext>
            </a:extLst>
          </p:cNvPr>
          <p:cNvSpPr/>
          <p:nvPr/>
        </p:nvSpPr>
        <p:spPr>
          <a:xfrm>
            <a:off x="3847846" y="2800735"/>
            <a:ext cx="934825" cy="805475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1FF2EAA-2D70-E832-30BC-89B5097CEF3D}"/>
              </a:ext>
            </a:extLst>
          </p:cNvPr>
          <p:cNvGrpSpPr/>
          <p:nvPr/>
        </p:nvGrpSpPr>
        <p:grpSpPr>
          <a:xfrm>
            <a:off x="3309543" y="3205588"/>
            <a:ext cx="2030450" cy="1756578"/>
            <a:chOff x="2336029" y="3205588"/>
            <a:chExt cx="2030450" cy="1756578"/>
          </a:xfrm>
        </p:grpSpPr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2FEABFCD-785D-8FF2-1D8F-2EF023318C87}"/>
                </a:ext>
              </a:extLst>
            </p:cNvPr>
            <p:cNvSpPr/>
            <p:nvPr/>
          </p:nvSpPr>
          <p:spPr>
            <a:xfrm>
              <a:off x="2336029" y="3205588"/>
              <a:ext cx="2030450" cy="1756578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Hexagon 19">
              <a:extLst>
                <a:ext uri="{FF2B5EF4-FFF2-40B4-BE49-F238E27FC236}">
                  <a16:creationId xmlns:a16="http://schemas.microsoft.com/office/drawing/2014/main" id="{049DAFDC-755E-E330-A5D1-FBE03EE820C7}"/>
                </a:ext>
              </a:extLst>
            </p:cNvPr>
            <p:cNvSpPr txBox="1"/>
            <p:nvPr/>
          </p:nvSpPr>
          <p:spPr>
            <a:xfrm>
              <a:off x="2672518" y="3496691"/>
              <a:ext cx="1357472" cy="11743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/>
                <a:t>Electronics</a:t>
              </a:r>
              <a:endParaRPr lang="en-IE" sz="2000" kern="12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C34C19B-F4D6-D306-D47B-F52A9E1A8737}"/>
              </a:ext>
            </a:extLst>
          </p:cNvPr>
          <p:cNvGrpSpPr/>
          <p:nvPr/>
        </p:nvGrpSpPr>
        <p:grpSpPr>
          <a:xfrm>
            <a:off x="3309543" y="1077996"/>
            <a:ext cx="2030450" cy="1756578"/>
            <a:chOff x="2336029" y="1077996"/>
            <a:chExt cx="2030450" cy="1756578"/>
          </a:xfrm>
        </p:grpSpPr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092CEC87-2BFE-08E0-1530-3E9B7E0BB8B2}"/>
                </a:ext>
              </a:extLst>
            </p:cNvPr>
            <p:cNvSpPr/>
            <p:nvPr/>
          </p:nvSpPr>
          <p:spPr>
            <a:xfrm>
              <a:off x="2336029" y="1077996"/>
              <a:ext cx="2030450" cy="1756578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Hexagon 21">
              <a:extLst>
                <a:ext uri="{FF2B5EF4-FFF2-40B4-BE49-F238E27FC236}">
                  <a16:creationId xmlns:a16="http://schemas.microsoft.com/office/drawing/2014/main" id="{2BCF36D2-7B5E-2596-2AB1-264134D9E27C}"/>
                </a:ext>
              </a:extLst>
            </p:cNvPr>
            <p:cNvSpPr txBox="1"/>
            <p:nvPr/>
          </p:nvSpPr>
          <p:spPr>
            <a:xfrm>
              <a:off x="2672518" y="1369099"/>
              <a:ext cx="1357472" cy="11743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/>
                <a:t>Food</a:t>
              </a:r>
              <a:endParaRPr lang="en-IE" sz="2000" kern="1200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3245E83-97C8-400E-C879-1E52C1BDFD4F}"/>
              </a:ext>
            </a:extLst>
          </p:cNvPr>
          <p:cNvSpPr txBox="1"/>
          <p:nvPr/>
        </p:nvSpPr>
        <p:spPr>
          <a:xfrm>
            <a:off x="195142" y="182793"/>
            <a:ext cx="2823775" cy="1795239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indent="0" algn="l">
              <a:buClr>
                <a:srgbClr val="3F3153"/>
              </a:buClr>
              <a:buSzPct val="80000"/>
              <a:buFont typeface="Helvetica" pitchFamily="2" charset="0"/>
              <a:buNone/>
            </a:pPr>
            <a:endParaRPr lang="en-IE" sz="2000" b="0" i="0" dirty="0">
              <a:solidFill>
                <a:schemeClr val="tx1"/>
              </a:solidFill>
              <a:latin typeface="Glory" pitchFamily="2" charset="77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F31F16-7B0C-0364-DBAA-214B24A1C937}"/>
              </a:ext>
            </a:extLst>
          </p:cNvPr>
          <p:cNvGrpSpPr/>
          <p:nvPr/>
        </p:nvGrpSpPr>
        <p:grpSpPr>
          <a:xfrm>
            <a:off x="1630565" y="2101837"/>
            <a:ext cx="2030450" cy="1756578"/>
            <a:chOff x="2336029" y="3205588"/>
            <a:chExt cx="2030450" cy="1756578"/>
          </a:xfrm>
        </p:grpSpPr>
        <p:sp>
          <p:nvSpPr>
            <p:cNvPr id="3" name="Hexagon 2">
              <a:extLst>
                <a:ext uri="{FF2B5EF4-FFF2-40B4-BE49-F238E27FC236}">
                  <a16:creationId xmlns:a16="http://schemas.microsoft.com/office/drawing/2014/main" id="{FC197163-B129-4CE9-A6BE-6115A3D408ED}"/>
                </a:ext>
              </a:extLst>
            </p:cNvPr>
            <p:cNvSpPr/>
            <p:nvPr/>
          </p:nvSpPr>
          <p:spPr>
            <a:xfrm>
              <a:off x="2336029" y="3205588"/>
              <a:ext cx="2030450" cy="1756578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Hexagon 19">
              <a:extLst>
                <a:ext uri="{FF2B5EF4-FFF2-40B4-BE49-F238E27FC236}">
                  <a16:creationId xmlns:a16="http://schemas.microsoft.com/office/drawing/2014/main" id="{CDA97EE5-65B0-0456-3B11-ADC07E9A8B2A}"/>
                </a:ext>
              </a:extLst>
            </p:cNvPr>
            <p:cNvSpPr txBox="1"/>
            <p:nvPr/>
          </p:nvSpPr>
          <p:spPr>
            <a:xfrm>
              <a:off x="2672518" y="3496691"/>
              <a:ext cx="1357472" cy="11743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/>
                <a:t>Health</a:t>
              </a:r>
              <a:endParaRPr lang="en-IE" sz="2000" kern="12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FC8986B-8AE3-D92F-2BE5-C41F42E6FA1D}"/>
              </a:ext>
            </a:extLst>
          </p:cNvPr>
          <p:cNvGrpSpPr/>
          <p:nvPr/>
        </p:nvGrpSpPr>
        <p:grpSpPr>
          <a:xfrm>
            <a:off x="8673551" y="161434"/>
            <a:ext cx="2030450" cy="1756578"/>
            <a:chOff x="2336029" y="3205588"/>
            <a:chExt cx="2030450" cy="1756578"/>
          </a:xfrm>
        </p:grpSpPr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FF6FA7DD-8BB9-C0C0-2AE3-AE4BE6C3EF11}"/>
                </a:ext>
              </a:extLst>
            </p:cNvPr>
            <p:cNvSpPr/>
            <p:nvPr/>
          </p:nvSpPr>
          <p:spPr>
            <a:xfrm>
              <a:off x="2336029" y="3205588"/>
              <a:ext cx="2030450" cy="1756578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Hexagon 19">
              <a:extLst>
                <a:ext uri="{FF2B5EF4-FFF2-40B4-BE49-F238E27FC236}">
                  <a16:creationId xmlns:a16="http://schemas.microsoft.com/office/drawing/2014/main" id="{E2BA18E0-D052-033A-DE20-9C4C3E077C7E}"/>
                </a:ext>
              </a:extLst>
            </p:cNvPr>
            <p:cNvSpPr txBox="1"/>
            <p:nvPr/>
          </p:nvSpPr>
          <p:spPr>
            <a:xfrm>
              <a:off x="2672518" y="3496691"/>
              <a:ext cx="1357472" cy="11743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/>
                <a:t>Current affairs</a:t>
              </a:r>
              <a:endParaRPr lang="en-IE" sz="2000" kern="1200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8636301-C075-078D-A7D9-9A754DE17C53}"/>
              </a:ext>
            </a:extLst>
          </p:cNvPr>
          <p:cNvGrpSpPr/>
          <p:nvPr/>
        </p:nvGrpSpPr>
        <p:grpSpPr>
          <a:xfrm>
            <a:off x="1641760" y="4027899"/>
            <a:ext cx="2030450" cy="1756578"/>
            <a:chOff x="2336029" y="3205588"/>
            <a:chExt cx="2030450" cy="1756578"/>
          </a:xfrm>
        </p:grpSpPr>
        <p:sp>
          <p:nvSpPr>
            <p:cNvPr id="36" name="Hexagon 35">
              <a:extLst>
                <a:ext uri="{FF2B5EF4-FFF2-40B4-BE49-F238E27FC236}">
                  <a16:creationId xmlns:a16="http://schemas.microsoft.com/office/drawing/2014/main" id="{AF126A6A-5BD2-855C-B9E9-CE9D21B49D2E}"/>
                </a:ext>
              </a:extLst>
            </p:cNvPr>
            <p:cNvSpPr/>
            <p:nvPr/>
          </p:nvSpPr>
          <p:spPr>
            <a:xfrm>
              <a:off x="2336029" y="3205588"/>
              <a:ext cx="2030450" cy="1756578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Hexagon 19">
              <a:extLst>
                <a:ext uri="{FF2B5EF4-FFF2-40B4-BE49-F238E27FC236}">
                  <a16:creationId xmlns:a16="http://schemas.microsoft.com/office/drawing/2014/main" id="{FB3AFE16-A08B-53B8-FC27-C7CF5202ED2A}"/>
                </a:ext>
              </a:extLst>
            </p:cNvPr>
            <p:cNvSpPr txBox="1"/>
            <p:nvPr/>
          </p:nvSpPr>
          <p:spPr>
            <a:xfrm>
              <a:off x="2672518" y="3496691"/>
              <a:ext cx="1357472" cy="11743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/>
                <a:t>Skincare</a:t>
              </a:r>
              <a:endParaRPr lang="en-IE" sz="2000" kern="1200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788D5BB-74E4-A4F3-B605-2DE64FAF5FF1}"/>
              </a:ext>
            </a:extLst>
          </p:cNvPr>
          <p:cNvGrpSpPr/>
          <p:nvPr/>
        </p:nvGrpSpPr>
        <p:grpSpPr>
          <a:xfrm>
            <a:off x="8701611" y="2117298"/>
            <a:ext cx="2030450" cy="1756578"/>
            <a:chOff x="2336029" y="3205588"/>
            <a:chExt cx="2030450" cy="1756578"/>
          </a:xfrm>
        </p:grpSpPr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72EE3A96-F7B6-EDAA-5718-D8B2E44871A1}"/>
                </a:ext>
              </a:extLst>
            </p:cNvPr>
            <p:cNvSpPr/>
            <p:nvPr/>
          </p:nvSpPr>
          <p:spPr>
            <a:xfrm>
              <a:off x="2336029" y="3205588"/>
              <a:ext cx="2030450" cy="1756578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Hexagon 19">
              <a:extLst>
                <a:ext uri="{FF2B5EF4-FFF2-40B4-BE49-F238E27FC236}">
                  <a16:creationId xmlns:a16="http://schemas.microsoft.com/office/drawing/2014/main" id="{D1BBEDD5-37E6-E255-D780-8A6AC31CD8D2}"/>
                </a:ext>
              </a:extLst>
            </p:cNvPr>
            <p:cNvSpPr txBox="1"/>
            <p:nvPr/>
          </p:nvSpPr>
          <p:spPr>
            <a:xfrm>
              <a:off x="2672518" y="3496691"/>
              <a:ext cx="1357472" cy="11743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dirty="0"/>
                <a:t>Genre </a:t>
              </a:r>
              <a:br>
                <a:rPr lang="en-GB" sz="2000" dirty="0"/>
              </a:br>
              <a:r>
                <a:rPr lang="en-GB" sz="2000" dirty="0"/>
                <a:t>of film</a:t>
              </a:r>
              <a:endParaRPr lang="en-IE" sz="2000" kern="1200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74BAD40-A198-C199-D7EA-0976CF6D612C}"/>
              </a:ext>
            </a:extLst>
          </p:cNvPr>
          <p:cNvGrpSpPr/>
          <p:nvPr/>
        </p:nvGrpSpPr>
        <p:grpSpPr>
          <a:xfrm>
            <a:off x="1751878" y="139073"/>
            <a:ext cx="2030450" cy="1756578"/>
            <a:chOff x="2336029" y="3205588"/>
            <a:chExt cx="2030450" cy="1756578"/>
          </a:xfrm>
        </p:grpSpPr>
        <p:sp>
          <p:nvSpPr>
            <p:cNvPr id="42" name="Hexagon 41">
              <a:extLst>
                <a:ext uri="{FF2B5EF4-FFF2-40B4-BE49-F238E27FC236}">
                  <a16:creationId xmlns:a16="http://schemas.microsoft.com/office/drawing/2014/main" id="{B4C7651C-504F-4F68-41CB-F5FF3CE36B88}"/>
                </a:ext>
              </a:extLst>
            </p:cNvPr>
            <p:cNvSpPr/>
            <p:nvPr/>
          </p:nvSpPr>
          <p:spPr>
            <a:xfrm>
              <a:off x="2336029" y="3205588"/>
              <a:ext cx="2030450" cy="1756578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Hexagon 19">
              <a:extLst>
                <a:ext uri="{FF2B5EF4-FFF2-40B4-BE49-F238E27FC236}">
                  <a16:creationId xmlns:a16="http://schemas.microsoft.com/office/drawing/2014/main" id="{B5F5636C-4794-2CE7-B8C8-39D65C0A5804}"/>
                </a:ext>
              </a:extLst>
            </p:cNvPr>
            <p:cNvSpPr txBox="1"/>
            <p:nvPr/>
          </p:nvSpPr>
          <p:spPr>
            <a:xfrm>
              <a:off x="2672518" y="3496691"/>
              <a:ext cx="1357472" cy="11743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/>
                <a:t>Education</a:t>
              </a:r>
              <a:endParaRPr lang="en-IE" sz="2000" kern="1200" dirty="0"/>
            </a:p>
          </p:txBody>
        </p:sp>
      </p:grpSp>
      <p:sp>
        <p:nvSpPr>
          <p:cNvPr id="46" name="Hexagon 45">
            <a:extLst>
              <a:ext uri="{FF2B5EF4-FFF2-40B4-BE49-F238E27FC236}">
                <a16:creationId xmlns:a16="http://schemas.microsoft.com/office/drawing/2014/main" id="{BF81D749-3D35-894B-2DB3-EEE3C7CC2672}"/>
              </a:ext>
            </a:extLst>
          </p:cNvPr>
          <p:cNvSpPr/>
          <p:nvPr/>
        </p:nvSpPr>
        <p:spPr>
          <a:xfrm>
            <a:off x="8673550" y="4021009"/>
            <a:ext cx="2205943" cy="1756578"/>
          </a:xfrm>
          <a:prstGeom prst="hexagon">
            <a:avLst>
              <a:gd name="adj" fmla="val 28570"/>
              <a:gd name="vf" fmla="val 1154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  <a:p>
            <a:pPr algn="ctr"/>
            <a:r>
              <a:rPr lang="en-GB" sz="2000" dirty="0"/>
              <a:t>Genre of TV programmes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3053958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8BEFA-0FDF-69CE-EC1A-F8FD5794E9AF}"/>
              </a:ext>
            </a:extLst>
          </p:cNvPr>
          <p:cNvSpPr txBox="1">
            <a:spLocks/>
          </p:cNvSpPr>
          <p:nvPr/>
        </p:nvSpPr>
        <p:spPr>
          <a:xfrm>
            <a:off x="643229" y="355601"/>
            <a:ext cx="10710571" cy="13350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9A334D"/>
                </a:solidFill>
                <a:latin typeface="Calibri"/>
                <a:cs typeface="Calibri"/>
              </a:rPr>
              <a:t>2. Define your audience</a:t>
            </a:r>
            <a:endParaRPr lang="en-IE">
              <a:solidFill>
                <a:srgbClr val="9A334D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119C0-97CB-4143-6CE0-85908A6EEE0D}"/>
              </a:ext>
            </a:extLst>
          </p:cNvPr>
          <p:cNvSpPr txBox="1">
            <a:spLocks/>
          </p:cNvSpPr>
          <p:nvPr/>
        </p:nvSpPr>
        <p:spPr>
          <a:xfrm>
            <a:off x="643229" y="1253330"/>
            <a:ext cx="7091071" cy="43854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F3153"/>
              </a:buClr>
              <a:buSzPct val="80000"/>
              <a:buFont typeface="Helvetica" pitchFamily="2" charset="0"/>
              <a:buNone/>
              <a:defRPr sz="2800" b="0" i="0" kern="1200">
                <a:solidFill>
                  <a:schemeClr val="tx1"/>
                </a:solidFill>
                <a:latin typeface="Glor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When you have decided your topic of interest, </a:t>
            </a:r>
            <a:b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you must consider who you are going to write for.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It is obvious if you have a specific topic, such as baking, that you will write a blog for people who </a:t>
            </a:r>
            <a:b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also enjoy baking.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Do some research for your audience. Look at blogs </a:t>
            </a:r>
            <a:b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in your chosen topic of interest and see who they </a:t>
            </a:r>
            <a:b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are writing for. Is it a particular age group? Gender?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This will help you consider the language you use </a:t>
            </a:r>
            <a:b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in your blog. </a:t>
            </a:r>
          </a:p>
        </p:txBody>
      </p:sp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EFBF457F-352B-ADB0-27BC-3EA16A7A26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4310" y="0"/>
            <a:ext cx="4227689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53991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in Slides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2B33E"/>
      </a:accent1>
      <a:accent2>
        <a:srgbClr val="39304C"/>
      </a:accent2>
      <a:accent3>
        <a:srgbClr val="369691"/>
      </a:accent3>
      <a:accent4>
        <a:srgbClr val="A4D3BF"/>
      </a:accent4>
      <a:accent5>
        <a:srgbClr val="45326C"/>
      </a:accent5>
      <a:accent6>
        <a:srgbClr val="0000FF"/>
      </a:accent6>
      <a:hlink>
        <a:srgbClr val="0000FF"/>
      </a:hlink>
      <a:folHlink>
        <a:srgbClr val="00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marL="0" indent="0" algn="l">
          <a:buClr>
            <a:srgbClr val="3F3153"/>
          </a:buClr>
          <a:buSzPct val="80000"/>
          <a:buFont typeface="Helvetica" pitchFamily="2" charset="0"/>
          <a:buNone/>
          <a:defRPr sz="2000" b="0" i="0" dirty="0" smtClean="0">
            <a:solidFill>
              <a:schemeClr val="tx1"/>
            </a:solidFill>
            <a:latin typeface="Glory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c82f13-154d-4d21-a9f1-d6898c87ef0c">
      <Terms xmlns="http://schemas.microsoft.com/office/infopath/2007/PartnerControls"/>
    </lcf76f155ced4ddcb4097134ff3c332f>
    <TaxCatchAll xmlns="8f9cdbe9-bcc1-46ec-8cca-0ccac71bd08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09DAFCFB623B4489F9B8366E467CBB" ma:contentTypeVersion="9" ma:contentTypeDescription="Create a new document." ma:contentTypeScope="" ma:versionID="5fccf3f4b6385a319e84b43cec39ba05">
  <xsd:schema xmlns:xsd="http://www.w3.org/2001/XMLSchema" xmlns:xs="http://www.w3.org/2001/XMLSchema" xmlns:p="http://schemas.microsoft.com/office/2006/metadata/properties" xmlns:ns2="89c82f13-154d-4d21-a9f1-d6898c87ef0c" xmlns:ns3="8f9cdbe9-bcc1-46ec-8cca-0ccac71bd086" targetNamespace="http://schemas.microsoft.com/office/2006/metadata/properties" ma:root="true" ma:fieldsID="3a04a5b9ef2123076cd8b3e17e8ffa49" ns2:_="" ns3:_="">
    <xsd:import namespace="89c82f13-154d-4d21-a9f1-d6898c87ef0c"/>
    <xsd:import namespace="8f9cdbe9-bcc1-46ec-8cca-0ccac71bd0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c82f13-154d-4d21-a9f1-d6898c87ef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742b05b-9ba8-4872-bed0-60cf4bd1a3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9cdbe9-bcc1-46ec-8cca-0ccac71bd08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43baa6c-d93d-4d51-8692-c44dadb36af5}" ma:internalName="TaxCatchAll" ma:showField="CatchAllData" ma:web="8f9cdbe9-bcc1-46ec-8cca-0ccac71bd0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C1137B-D592-433C-8E2A-DF3842A40BEE}">
  <ds:schemaRefs>
    <ds:schemaRef ds:uri="http://schemas.microsoft.com/office/2006/metadata/properties"/>
    <ds:schemaRef ds:uri="http://schemas.microsoft.com/office/infopath/2007/PartnerControls"/>
    <ds:schemaRef ds:uri="89c82f13-154d-4d21-a9f1-d6898c87ef0c"/>
    <ds:schemaRef ds:uri="8f9cdbe9-bcc1-46ec-8cca-0ccac71bd086"/>
  </ds:schemaRefs>
</ds:datastoreItem>
</file>

<file path=customXml/itemProps2.xml><?xml version="1.0" encoding="utf-8"?>
<ds:datastoreItem xmlns:ds="http://schemas.openxmlformats.org/officeDocument/2006/customXml" ds:itemID="{2E9C44FB-AF32-4C8E-8BA0-704911FD4E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c82f13-154d-4d21-a9f1-d6898c87ef0c"/>
    <ds:schemaRef ds:uri="8f9cdbe9-bcc1-46ec-8cca-0ccac71bd0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DC2734-86DC-44E3-AD28-9ADC746197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2577</TotalTime>
  <Words>886</Words>
  <Application>Microsoft Office PowerPoint</Application>
  <PresentationFormat>Widescreen</PresentationFormat>
  <Paragraphs>114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Title Slide</vt:lpstr>
      <vt:lpstr>Main Slides</vt:lpstr>
      <vt:lpstr>Module 1</vt:lpstr>
      <vt:lpstr>Learning intentions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Pitcher</dc:creator>
  <cp:lastModifiedBy>Priscilla O'Connor</cp:lastModifiedBy>
  <cp:revision>218</cp:revision>
  <cp:lastPrinted>2021-10-26T12:50:34Z</cp:lastPrinted>
  <dcterms:created xsi:type="dcterms:W3CDTF">2020-10-20T09:16:04Z</dcterms:created>
  <dcterms:modified xsi:type="dcterms:W3CDTF">2023-02-09T12:46:48Z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0x0101004061E9102828CB4398FC1E044A1DD709</vt:lpwstr>
  </property>
  <property fmtid="{D5CDD505-2E9C-101B-9397-08002B2CF9AE}" pid="3" name="MediaServiceImageTags">
    <vt:lpwstr/>
  </property>
</Properties>
</file>