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authors.xml" ContentType="application/vnd.ms-powerpoint.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5" r:id="rId3"/>
    <p:sldId id="257" r:id="rId4"/>
    <p:sldId id="266" r:id="rId5"/>
    <p:sldId id="268" r:id="rId6"/>
    <p:sldId id="269" r:id="rId7"/>
    <p:sldId id="270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4E1DF2-CC38-7922-B9EA-8A904D028080}" name="Pól Ó Cainin" initials="PÓC" userId="S::pol@cogg.ie::5fc38f96-c4a3-4442-a423-8274a933a9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26"/>
    <p:restoredTop sz="94694"/>
  </p:normalViewPr>
  <p:slideViewPr>
    <p:cSldViewPr snapToGrid="0" snapToObjects="1">
      <p:cViewPr varScale="1">
        <p:scale>
          <a:sx n="91" d="100"/>
          <a:sy n="91" d="100"/>
        </p:scale>
        <p:origin x="20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1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4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22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3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73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8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07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73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87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9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56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97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80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4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8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9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3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8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1/26/22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4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842FE9-BF11-49A2-8D63-AB03F81C4C92}"/>
              </a:ext>
            </a:extLst>
          </p:cNvPr>
          <p:cNvSpPr txBox="1"/>
          <p:nvPr/>
        </p:nvSpPr>
        <p:spPr>
          <a:xfrm>
            <a:off x="2844565" y="1763168"/>
            <a:ext cx="6502870" cy="14465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lvl="0" algn="ctr"/>
            <a:r>
              <a:rPr lang="ga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Modúl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Foghlama 1: </a:t>
            </a:r>
          </a:p>
          <a:p>
            <a:pPr lvl="0" algn="ctr"/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Nach Mise Atá Uathúil!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90F7B-4935-C84E-BCD9-0CA987B705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2" b="90782" l="33107" r="50151">
                        <a14:foregroundMark x1="38876" y1="85473" x2="39593" y2="86114"/>
                        <a14:foregroundMark x1="34125" y1="48366" x2="34238" y2="50058"/>
                        <a14:foregroundMark x1="48605" y1="50583" x2="49284" y2="48016"/>
                        <a14:foregroundMark x1="48454" y1="49767" x2="50151" y2="53501"/>
                        <a14:foregroundMark x1="37481" y1="45799" x2="38160" y2="55309"/>
                        <a14:foregroundMark x1="38160" y1="55309" x2="38047" y2="52917"/>
                        <a14:foregroundMark x1="44382" y1="85239" x2="48228" y2="86173"/>
                        <a14:foregroundMark x1="39103" y1="85531" x2="39970" y2="87515"/>
                        <a14:foregroundMark x1="37783" y1="87456" x2="38575" y2="90782"/>
                        <a14:foregroundMark x1="34276" y1="19720" x2="33748" y2="19428"/>
                        <a14:foregroundMark x1="33522" y1="53676" x2="33446" y2="49242"/>
                        <a14:foregroundMark x1="33333" y1="17503" x2="33107" y2="17736"/>
                      </a14:backgroundRemoval>
                    </a14:imgEffect>
                  </a14:imgLayer>
                </a14:imgProps>
              </a:ext>
            </a:extLst>
          </a:blip>
          <a:srcRect l="32238" r="48611" b="4938"/>
          <a:stretch/>
        </p:blipFill>
        <p:spPr>
          <a:xfrm>
            <a:off x="8273589" y="2762012"/>
            <a:ext cx="956854" cy="306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2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26BAE1D-1F94-E84A-A142-32D389F4C430}"/>
              </a:ext>
            </a:extLst>
          </p:cNvPr>
          <p:cNvSpPr/>
          <p:nvPr/>
        </p:nvSpPr>
        <p:spPr>
          <a:xfrm>
            <a:off x="548640" y="182880"/>
            <a:ext cx="3164619" cy="2051437"/>
          </a:xfrm>
          <a:custGeom>
            <a:avLst/>
            <a:gdLst>
              <a:gd name="connsiteX0" fmla="*/ 0 w 3164619"/>
              <a:gd name="connsiteY0" fmla="*/ 1025719 h 2051437"/>
              <a:gd name="connsiteX1" fmla="*/ 1582310 w 3164619"/>
              <a:gd name="connsiteY1" fmla="*/ 0 h 2051437"/>
              <a:gd name="connsiteX2" fmla="*/ 3164620 w 3164619"/>
              <a:gd name="connsiteY2" fmla="*/ 1025719 h 2051437"/>
              <a:gd name="connsiteX3" fmla="*/ 1582310 w 3164619"/>
              <a:gd name="connsiteY3" fmla="*/ 2051438 h 2051437"/>
              <a:gd name="connsiteX4" fmla="*/ 0 w 3164619"/>
              <a:gd name="connsiteY4" fmla="*/ 1025719 h 205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4619" h="2051437" fill="none" extrusionOk="0">
                <a:moveTo>
                  <a:pt x="0" y="1025719"/>
                </a:moveTo>
                <a:cubicBezTo>
                  <a:pt x="-171909" y="388800"/>
                  <a:pt x="638635" y="126109"/>
                  <a:pt x="1582310" y="0"/>
                </a:cubicBezTo>
                <a:cubicBezTo>
                  <a:pt x="2469927" y="15767"/>
                  <a:pt x="3197244" y="492580"/>
                  <a:pt x="3164620" y="1025719"/>
                </a:cubicBezTo>
                <a:cubicBezTo>
                  <a:pt x="3097361" y="1571597"/>
                  <a:pt x="2485308" y="2085058"/>
                  <a:pt x="1582310" y="2051438"/>
                </a:cubicBezTo>
                <a:cubicBezTo>
                  <a:pt x="686752" y="2080740"/>
                  <a:pt x="-69015" y="1528904"/>
                  <a:pt x="0" y="1025719"/>
                </a:cubicBezTo>
                <a:close/>
              </a:path>
              <a:path w="3164619" h="2051437" stroke="0" extrusionOk="0">
                <a:moveTo>
                  <a:pt x="0" y="1025719"/>
                </a:moveTo>
                <a:cubicBezTo>
                  <a:pt x="23088" y="425248"/>
                  <a:pt x="753729" y="71012"/>
                  <a:pt x="1582310" y="0"/>
                </a:cubicBezTo>
                <a:cubicBezTo>
                  <a:pt x="2416463" y="-110599"/>
                  <a:pt x="3249810" y="510187"/>
                  <a:pt x="3164620" y="1025719"/>
                </a:cubicBezTo>
                <a:cubicBezTo>
                  <a:pt x="3157594" y="1515538"/>
                  <a:pt x="2369190" y="2090626"/>
                  <a:pt x="1582310" y="2051438"/>
                </a:cubicBezTo>
                <a:cubicBezTo>
                  <a:pt x="687345" y="1950308"/>
                  <a:pt x="16687" y="1616271"/>
                  <a:pt x="0" y="1025719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 w="285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Ní preatsal thú. Ná cas thú féin i gcruth a cheapann tú ba mhaith le daoine eile. </a:t>
            </a:r>
          </a:p>
          <a:p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– </a:t>
            </a:r>
            <a:r>
              <a:rPr lang="en-IE" sz="2000" b="1" i="1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Karen Salmansohn </a:t>
            </a:r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62602EF1-384D-A144-80D5-20FDC5A944C7}"/>
              </a:ext>
            </a:extLst>
          </p:cNvPr>
          <p:cNvSpPr/>
          <p:nvPr/>
        </p:nvSpPr>
        <p:spPr>
          <a:xfrm>
            <a:off x="4029076" y="900332"/>
            <a:ext cx="3540276" cy="3011762"/>
          </a:xfrm>
          <a:prstGeom prst="heart">
            <a:avLst/>
          </a:prstGeom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en-IE" sz="2300" dirty="0">
              <a:solidFill>
                <a:srgbClr val="FF6600"/>
              </a:solidFill>
              <a:latin typeface="AdornS Condensed Sans"/>
            </a:endParaRPr>
          </a:p>
          <a:p>
            <a:pPr algn="ctr"/>
            <a:r>
              <a:rPr lang="en-IE" sz="2300" dirty="0">
                <a:solidFill>
                  <a:srgbClr val="FF6600"/>
                </a:solidFill>
                <a:latin typeface="AdornS Condensed Sans"/>
              </a:rPr>
              <a:t> </a:t>
            </a:r>
            <a:r>
              <a:rPr lang="en-IE" sz="2000" dirty="0">
                <a:solidFill>
                  <a:srgbClr val="FF6600"/>
                </a:solidFill>
                <a:latin typeface="Lucida Calligraphy"/>
              </a:rPr>
              <a:t> Bí ar do nós féin. Níl nós ar bith eile fágtha.</a:t>
            </a:r>
          </a:p>
          <a:p>
            <a:pPr algn="ctr"/>
            <a:r>
              <a:rPr lang="en-IE" sz="2000" dirty="0">
                <a:solidFill>
                  <a:srgbClr val="FF6600"/>
                </a:solidFill>
                <a:latin typeface="Lucida Calligraphy"/>
              </a:rPr>
              <a:t>– </a:t>
            </a:r>
            <a:r>
              <a:rPr lang="en-IE" sz="2000" i="1" dirty="0">
                <a:solidFill>
                  <a:srgbClr val="FF6600"/>
                </a:solidFill>
                <a:latin typeface="Lucida Calligraphy"/>
              </a:rPr>
              <a:t>Oscar Wilde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10E5D2-E902-744F-B14F-AF20D43531C0}"/>
              </a:ext>
            </a:extLst>
          </p:cNvPr>
          <p:cNvSpPr/>
          <p:nvPr/>
        </p:nvSpPr>
        <p:spPr>
          <a:xfrm>
            <a:off x="8046721" y="341906"/>
            <a:ext cx="3840479" cy="1637969"/>
          </a:xfrm>
          <a:prstGeom prst="rect">
            <a:avLst/>
          </a:prstGeom>
          <a:solidFill>
            <a:srgbClr val="793399"/>
          </a:solidFill>
          <a:ln w="44450">
            <a:solidFill>
              <a:schemeClr val="bg1"/>
            </a:solidFill>
            <a:prstDash val="sysDot"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000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Is tú thú inniu!</a:t>
            </a:r>
          </a:p>
          <a:p>
            <a:r>
              <a:rPr lang="en-IE" sz="2000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Beidh sin fíor go deo!</a:t>
            </a:r>
          </a:p>
          <a:p>
            <a:r>
              <a:rPr lang="en-IE" sz="2000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Agus níl aon duine beo</a:t>
            </a:r>
          </a:p>
          <a:p>
            <a:r>
              <a:rPr lang="en-IE" sz="2000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Atá ní níos tú ná thú!</a:t>
            </a:r>
          </a:p>
          <a:p>
            <a:r>
              <a:rPr lang="en-IE" sz="2000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– </a:t>
            </a:r>
            <a:r>
              <a:rPr lang="en-IE" sz="2000" i="1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Dr. Seuss </a:t>
            </a:r>
            <a:endParaRPr lang="en-IE" sz="2000" i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Flowchart: Decision 8">
            <a:extLst>
              <a:ext uri="{FF2B5EF4-FFF2-40B4-BE49-F238E27FC236}">
                <a16:creationId xmlns:a16="http://schemas.microsoft.com/office/drawing/2014/main" id="{BD126B36-1DF1-AA46-B7EE-CE3090F31B50}"/>
              </a:ext>
            </a:extLst>
          </p:cNvPr>
          <p:cNvSpPr/>
          <p:nvPr/>
        </p:nvSpPr>
        <p:spPr>
          <a:xfrm>
            <a:off x="6894505" y="2234317"/>
            <a:ext cx="5297495" cy="3329670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 sz="2000" b="1" dirty="0">
                <a:solidFill>
                  <a:schemeClr val="accent5"/>
                </a:solidFill>
                <a:latin typeface="Arial Nova Cond"/>
              </a:rPr>
              <a:t>Glac leis go bhfuil tú uathúil. Níl go leor ama ann chun saol duine eile a bheith agat.</a:t>
            </a:r>
          </a:p>
          <a:p>
            <a:pPr algn="ctr"/>
            <a:r>
              <a:rPr lang="en-IE" sz="2000" b="1" dirty="0">
                <a:solidFill>
                  <a:schemeClr val="accent5"/>
                </a:solidFill>
                <a:latin typeface="Arial Nova Cond"/>
              </a:rPr>
              <a:t> – </a:t>
            </a:r>
            <a:r>
              <a:rPr lang="en-IE" sz="2000" b="1" i="1" dirty="0">
                <a:solidFill>
                  <a:schemeClr val="accent5"/>
                </a:solidFill>
                <a:latin typeface="Arial Nova Cond"/>
              </a:rPr>
              <a:t>Kobi Yamada 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C7F614C4-0335-E842-8D47-1437DA4B74FD}"/>
              </a:ext>
            </a:extLst>
          </p:cNvPr>
          <p:cNvSpPr/>
          <p:nvPr/>
        </p:nvSpPr>
        <p:spPr>
          <a:xfrm>
            <a:off x="707665" y="2654968"/>
            <a:ext cx="4019079" cy="2909019"/>
          </a:xfrm>
          <a:prstGeom prst="hexagon">
            <a:avLst/>
          </a:prstGeom>
          <a:solidFill>
            <a:srgbClr val="FFCCCC"/>
          </a:solidFill>
          <a:ln w="38100">
            <a:solidFill>
              <a:srgbClr val="A5135F"/>
            </a:solidFill>
            <a:prstDash val="lgDash"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200" dirty="0">
                <a:solidFill>
                  <a:srgbClr val="A5135F"/>
                </a:solidFill>
                <a:latin typeface="AdornS Serif" panose="02000505000000020004" pitchFamily="50" charset="0"/>
              </a:rPr>
              <a:t>Tá sé ar fheabhas a bheith ar fheabhas. Is tusa an duine is fearr. Is fearr a bheith uathúil, níl ann ach tusa!</a:t>
            </a:r>
          </a:p>
          <a:p>
            <a:r>
              <a:rPr lang="en-IE" sz="2200" dirty="0">
                <a:solidFill>
                  <a:srgbClr val="A5135F"/>
                </a:solidFill>
                <a:latin typeface="AdornS Serif" panose="02000505000000020004" pitchFamily="50" charset="0"/>
              </a:rPr>
              <a:t>– </a:t>
            </a:r>
            <a:r>
              <a:rPr lang="en-IE" sz="2200" i="1" dirty="0">
                <a:solidFill>
                  <a:srgbClr val="A5135F"/>
                </a:solidFill>
                <a:latin typeface="AdornS Serif" panose="02000505000000020004" pitchFamily="50" charset="0"/>
              </a:rPr>
              <a:t>Ní fios cé a dúirt </a:t>
            </a:r>
          </a:p>
        </p:txBody>
      </p:sp>
    </p:spTree>
    <p:extLst>
      <p:ext uri="{BB962C8B-B14F-4D97-AF65-F5344CB8AC3E}">
        <p14:creationId xmlns:p14="http://schemas.microsoft.com/office/powerpoint/2010/main" val="144038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DBB5339F-DCD0-3C4F-A58C-838209730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6" t="8341" r="67391" b="-8341"/>
          <a:stretch/>
        </p:blipFill>
        <p:spPr>
          <a:xfrm>
            <a:off x="210" y="360967"/>
            <a:ext cx="3780477" cy="5787628"/>
          </a:xfrm>
          <a:prstGeom prst="rect">
            <a:avLst/>
          </a:prstGeom>
        </p:spPr>
      </p:pic>
      <p:pic>
        <p:nvPicPr>
          <p:cNvPr id="5" name="Picture 4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D8F0641C-F5AA-554A-863D-D13F82B88A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65" t="57199" r="-1826" b="-8341"/>
          <a:stretch/>
        </p:blipFill>
        <p:spPr>
          <a:xfrm>
            <a:off x="3771715" y="3187397"/>
            <a:ext cx="8628884" cy="2959891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E75376D-F7F5-FA46-A36A-2A50ABACE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52" y="3965971"/>
            <a:ext cx="2347163" cy="17618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93FC41-84D5-2C4B-98C5-6BB36C2CB3D8}"/>
              </a:ext>
            </a:extLst>
          </p:cNvPr>
          <p:cNvSpPr txBox="1"/>
          <p:nvPr/>
        </p:nvSpPr>
        <p:spPr>
          <a:xfrm>
            <a:off x="8277965" y="1641100"/>
            <a:ext cx="2076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>
                <a:solidFill>
                  <a:schemeClr val="accent4"/>
                </a:solidFill>
                <a:latin typeface="Britannic Bold" panose="020B0903060703020204" pitchFamily="34" charset="0"/>
              </a:rPr>
              <a:t>Píotsa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8C2DD3-A1FF-604A-B5FC-52D62E6AB05E}"/>
              </a:ext>
            </a:extLst>
          </p:cNvPr>
          <p:cNvSpPr txBox="1"/>
          <p:nvPr/>
        </p:nvSpPr>
        <p:spPr>
          <a:xfrm>
            <a:off x="2701949" y="3667690"/>
            <a:ext cx="4290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400" dirty="0">
                <a:solidFill>
                  <a:srgbClr val="FF6600"/>
                </a:solidFill>
                <a:latin typeface="Arial Rounded MT Bold" panose="020F0704030504030204" pitchFamily="34" charset="0"/>
              </a:rPr>
              <a:t>Léitheoireacht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B49604-F03B-BA4F-A2E0-50ED991B25FE}"/>
              </a:ext>
            </a:extLst>
          </p:cNvPr>
          <p:cNvSpPr txBox="1"/>
          <p:nvPr/>
        </p:nvSpPr>
        <p:spPr>
          <a:xfrm>
            <a:off x="7834573" y="3581250"/>
            <a:ext cx="1481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400" dirty="0">
                <a:solidFill>
                  <a:schemeClr val="accent1"/>
                </a:solidFill>
                <a:latin typeface="Britannic Bold" panose="020B0903060703020204" pitchFamily="34" charset="0"/>
              </a:rPr>
              <a:t>Dílis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F913EF-3F45-1743-BA7A-0A2484181902}"/>
              </a:ext>
            </a:extLst>
          </p:cNvPr>
          <p:cNvSpPr txBox="1"/>
          <p:nvPr/>
        </p:nvSpPr>
        <p:spPr>
          <a:xfrm flipH="1">
            <a:off x="3779666" y="2478244"/>
            <a:ext cx="2477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srgbClr val="E2B804"/>
                </a:solidFill>
                <a:latin typeface="Constantia" panose="02030602050306030303" pitchFamily="18" charset="0"/>
              </a:rPr>
              <a:t>Cróga</a:t>
            </a:r>
            <a:r>
              <a:rPr lang="en-IE" sz="5400" dirty="0">
                <a:solidFill>
                  <a:srgbClr val="E2B804"/>
                </a:solidFill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A803F2-FBE7-1D48-B4D7-13D485B272C0}"/>
              </a:ext>
            </a:extLst>
          </p:cNvPr>
          <p:cNvSpPr txBox="1"/>
          <p:nvPr/>
        </p:nvSpPr>
        <p:spPr>
          <a:xfrm>
            <a:off x="4044471" y="702761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dirty="0">
                <a:solidFill>
                  <a:srgbClr val="7030A0"/>
                </a:solidFill>
                <a:latin typeface="Britannic Bold" panose="020B0903060703020204" pitchFamily="34" charset="0"/>
              </a:rPr>
              <a:t>Sútha talún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DF27B4-FA56-954A-9F02-9E6B5C0BE864}"/>
              </a:ext>
            </a:extLst>
          </p:cNvPr>
          <p:cNvSpPr txBox="1"/>
          <p:nvPr/>
        </p:nvSpPr>
        <p:spPr>
          <a:xfrm>
            <a:off x="7349930" y="702761"/>
            <a:ext cx="262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3600">
                <a:solidFill>
                  <a:srgbClr val="C00000"/>
                </a:solidFill>
                <a:latin typeface="Brush Up" panose="02000000000000000000" pitchFamily="2" charset="0"/>
              </a:rPr>
              <a:t>Clárscátáil</a:t>
            </a:r>
            <a:r>
              <a:rPr lang="en-IE" dirty="0"/>
              <a:t> </a:t>
            </a:r>
            <a:endParaRPr lang="ga-I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35009E-3A16-8846-A360-759B3B2B4C62}"/>
              </a:ext>
            </a:extLst>
          </p:cNvPr>
          <p:cNvSpPr txBox="1"/>
          <p:nvPr/>
        </p:nvSpPr>
        <p:spPr>
          <a:xfrm>
            <a:off x="4561609" y="1755179"/>
            <a:ext cx="221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3600">
                <a:solidFill>
                  <a:srgbClr val="00B0F0"/>
                </a:solidFill>
                <a:latin typeface="Cooper Black" panose="0208090404030B020404" pitchFamily="18" charset="77"/>
              </a:rPr>
              <a:t>Cispheil</a:t>
            </a:r>
            <a:r>
              <a:rPr lang="en-IE" sz="3600" dirty="0">
                <a:solidFill>
                  <a:srgbClr val="00B0F0"/>
                </a:solidFill>
                <a:latin typeface="Cooper Black" panose="0208090404030B020404" pitchFamily="18" charset="77"/>
              </a:rPr>
              <a:t> </a:t>
            </a:r>
            <a:endParaRPr lang="ga-IE" sz="3600">
              <a:solidFill>
                <a:srgbClr val="00B0F0"/>
              </a:solidFill>
              <a:latin typeface="Cooper Black" panose="0208090404030B020404" pitchFamily="18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51AA46-E238-434F-BC03-58B2E6C78D39}"/>
              </a:ext>
            </a:extLst>
          </p:cNvPr>
          <p:cNvSpPr txBox="1"/>
          <p:nvPr/>
        </p:nvSpPr>
        <p:spPr>
          <a:xfrm>
            <a:off x="6831449" y="2683618"/>
            <a:ext cx="3786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4000">
                <a:solidFill>
                  <a:srgbClr val="7030A0"/>
                </a:solidFill>
                <a:latin typeface="Bauhaus 93" pitchFamily="82" charset="77"/>
              </a:rPr>
              <a:t>Innealtóireacht</a:t>
            </a:r>
            <a:r>
              <a:rPr lang="ga-I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89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AE4531-97EE-0449-B345-1A16F4F16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54"/>
          <a:stretch/>
        </p:blipFill>
        <p:spPr>
          <a:xfrm>
            <a:off x="872290" y="962525"/>
            <a:ext cx="10287000" cy="39944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895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BA3CD4-5EAD-4C46-B3CE-E82BB7CAADD0}"/>
              </a:ext>
            </a:extLst>
          </p:cNvPr>
          <p:cNvSpPr txBox="1"/>
          <p:nvPr/>
        </p:nvSpPr>
        <p:spPr>
          <a:xfrm>
            <a:off x="325822" y="974623"/>
            <a:ext cx="11560368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ct val="200000"/>
              <a:buBlip>
                <a:blip r:embed="rId3"/>
              </a:buBlip>
            </a:pPr>
            <a:r>
              <a:rPr lang="ga-IE" sz="300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Tá cailíní níos fearr ag glanadh ná buachaillí</a:t>
            </a:r>
          </a:p>
          <a:p>
            <a:pPr marL="457200" indent="-457200">
              <a:lnSpc>
                <a:spcPct val="150000"/>
              </a:lnSpc>
              <a:buSzPct val="200000"/>
              <a:buBlip>
                <a:blip r:embed="rId3"/>
              </a:buBlip>
            </a:pPr>
            <a:r>
              <a:rPr lang="ga-IE" sz="300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Tá spóirt buachaillí níos tábhachtaí ná spóirt cailíní</a:t>
            </a:r>
          </a:p>
          <a:p>
            <a:pPr marL="457200" indent="-457200">
              <a:lnSpc>
                <a:spcPct val="150000"/>
              </a:lnSpc>
              <a:buSzPct val="200000"/>
              <a:buBlip>
                <a:blip r:embed="rId3"/>
              </a:buBlip>
            </a:pPr>
            <a:r>
              <a:rPr lang="ga-IE" sz="300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Ní altraí maithe iad buachaillí </a:t>
            </a:r>
          </a:p>
          <a:p>
            <a:pPr marL="457200" indent="-457200">
              <a:lnSpc>
                <a:spcPct val="150000"/>
              </a:lnSpc>
              <a:buSzPct val="200000"/>
              <a:buBlip>
                <a:blip r:embed="rId3"/>
              </a:buBlip>
            </a:pPr>
            <a:r>
              <a:rPr lang="ga-IE" sz="300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Taispeánann cailíní a mothúcháin níos minice ná buachaillí</a:t>
            </a:r>
          </a:p>
          <a:p>
            <a:pPr marL="457200" indent="-457200">
              <a:lnSpc>
                <a:spcPct val="150000"/>
              </a:lnSpc>
              <a:buSzPct val="200000"/>
              <a:buBlip>
                <a:blip r:embed="rId3"/>
              </a:buBlip>
            </a:pPr>
            <a:r>
              <a:rPr lang="ga-IE" sz="300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Tá buachaillí níos fearr mar cheannairí ná cailíní </a:t>
            </a:r>
          </a:p>
          <a:p>
            <a:pPr marL="457200" indent="-457200">
              <a:buFontTx/>
              <a:buChar char="-"/>
            </a:pPr>
            <a:endParaRPr lang="en-I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9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D2B1583E-04B9-9D45-B6BC-D0CF146D9833}"/>
              </a:ext>
            </a:extLst>
          </p:cNvPr>
          <p:cNvSpPr/>
          <p:nvPr/>
        </p:nvSpPr>
        <p:spPr>
          <a:xfrm>
            <a:off x="5478380" y="445166"/>
            <a:ext cx="4112792" cy="1763462"/>
          </a:xfrm>
          <a:prstGeom prst="wedgeEllipseCallou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An mbeidh mé mar chuid den slua go deo? </a:t>
            </a:r>
          </a:p>
        </p:txBody>
      </p:sp>
      <p:sp>
        <p:nvSpPr>
          <p:cNvPr id="3" name="Speech Bubble: Oval 3">
            <a:extLst>
              <a:ext uri="{FF2B5EF4-FFF2-40B4-BE49-F238E27FC236}">
                <a16:creationId xmlns:a16="http://schemas.microsoft.com/office/drawing/2014/main" id="{D8E9E615-1950-2E42-BAD8-A1F091728545}"/>
              </a:ext>
            </a:extLst>
          </p:cNvPr>
          <p:cNvSpPr/>
          <p:nvPr/>
        </p:nvSpPr>
        <p:spPr>
          <a:xfrm>
            <a:off x="2833437" y="3037976"/>
            <a:ext cx="4112793" cy="2482518"/>
          </a:xfrm>
          <a:prstGeom prst="wedgeEllipse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 sz="2800" dirty="0">
                <a:solidFill>
                  <a:srgbClr val="CC5A40"/>
                </a:solidFill>
                <a:latin typeface="Arial Rounded MT Bold"/>
              </a:rPr>
              <a:t>Tá súil agam go gceapann siad go bhfuil mé normálta ... </a:t>
            </a:r>
          </a:p>
        </p:txBody>
      </p:sp>
      <p:sp>
        <p:nvSpPr>
          <p:cNvPr id="4" name="Speech Bubble: Oval 4">
            <a:extLst>
              <a:ext uri="{FF2B5EF4-FFF2-40B4-BE49-F238E27FC236}">
                <a16:creationId xmlns:a16="http://schemas.microsoft.com/office/drawing/2014/main" id="{EF82F475-316C-5B42-8F28-394FA60DECA6}"/>
              </a:ext>
            </a:extLst>
          </p:cNvPr>
          <p:cNvSpPr/>
          <p:nvPr/>
        </p:nvSpPr>
        <p:spPr>
          <a:xfrm>
            <a:off x="860258" y="415090"/>
            <a:ext cx="3946357" cy="2482518"/>
          </a:xfrm>
          <a:prstGeom prst="wedgeEllipseCallout">
            <a:avLst/>
          </a:prstGeom>
          <a:solidFill>
            <a:schemeClr val="bg1"/>
          </a:solidFill>
          <a:ln w="38100">
            <a:solidFill>
              <a:srgbClr val="793399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ga-IE" sz="2800">
                <a:solidFill>
                  <a:srgbClr val="7030A0"/>
                </a:solidFill>
                <a:latin typeface="Arial Rounded MT Bold"/>
              </a:rPr>
              <a:t>Ba mhaith liom a bheith cosúil le gach duine eile ... </a:t>
            </a:r>
            <a:endParaRPr lang="ga-IE">
              <a:cs typeface="Calibri" panose="020F0502020204030204"/>
            </a:endParaRPr>
          </a:p>
        </p:txBody>
      </p:sp>
      <p:sp>
        <p:nvSpPr>
          <p:cNvPr id="5" name="Speech Bubble: Oval 6">
            <a:extLst>
              <a:ext uri="{FF2B5EF4-FFF2-40B4-BE49-F238E27FC236}">
                <a16:creationId xmlns:a16="http://schemas.microsoft.com/office/drawing/2014/main" id="{84990281-0D2C-2140-B607-A28E4F8D1D4F}"/>
              </a:ext>
            </a:extLst>
          </p:cNvPr>
          <p:cNvSpPr/>
          <p:nvPr/>
        </p:nvSpPr>
        <p:spPr>
          <a:xfrm>
            <a:off x="7709615" y="2654969"/>
            <a:ext cx="3946357" cy="2133600"/>
          </a:xfrm>
          <a:prstGeom prst="wedgeEllipseCallo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rgbClr val="25AAE1"/>
                </a:solidFill>
                <a:latin typeface="Arial Rounded MT Bold" panose="020F0704030504030204" pitchFamily="34" charset="0"/>
              </a:rPr>
              <a:t>Ba mhian liom a bheith mar an gcéanna léi. </a:t>
            </a:r>
          </a:p>
        </p:txBody>
      </p:sp>
    </p:spTree>
    <p:extLst>
      <p:ext uri="{BB962C8B-B14F-4D97-AF65-F5344CB8AC3E}">
        <p14:creationId xmlns:p14="http://schemas.microsoft.com/office/powerpoint/2010/main" val="3791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4">
            <a:extLst>
              <a:ext uri="{FF2B5EF4-FFF2-40B4-BE49-F238E27FC236}">
                <a16:creationId xmlns:a16="http://schemas.microsoft.com/office/drawing/2014/main" id="{D9B506AD-97C7-0446-B520-4942EF8AA966}"/>
              </a:ext>
            </a:extLst>
          </p:cNvPr>
          <p:cNvSpPr/>
          <p:nvPr/>
        </p:nvSpPr>
        <p:spPr>
          <a:xfrm>
            <a:off x="6004812" y="1902372"/>
            <a:ext cx="2615399" cy="1797269"/>
          </a:xfrm>
          <a:prstGeom prst="wedgeEllipseCallout">
            <a:avLst>
              <a:gd name="adj1" fmla="val -49057"/>
              <a:gd name="adj2" fmla="val 47992"/>
            </a:avLst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A84DD-CC12-164B-8B60-972CFAB6E178}"/>
              </a:ext>
            </a:extLst>
          </p:cNvPr>
          <p:cNvSpPr txBox="1"/>
          <p:nvPr/>
        </p:nvSpPr>
        <p:spPr>
          <a:xfrm>
            <a:off x="6004812" y="2430680"/>
            <a:ext cx="2615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Cad atá uathúil FÚT FÉIN?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445E69-7B5D-9040-AB19-860A2C213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84" t="46186" r="50491" b="5031"/>
          <a:stretch/>
        </p:blipFill>
        <p:spPr>
          <a:xfrm>
            <a:off x="4002812" y="2238823"/>
            <a:ext cx="2615400" cy="26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being-Diary-Irish" id="{4049A1A7-DC29-5B4A-AF82-FC9A1A225F37}" vid="{FBF2FD86-94D5-C648-912D-8FCF8A8B1DC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2225">
          <a:noFill/>
        </a:ln>
        <a:effectLst>
          <a:softEdge rad="1270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l">
          <a:defRPr dirty="0">
            <a:solidFill>
              <a:schemeClr val="accent1">
                <a:lumMod val="75000"/>
              </a:schemeClr>
            </a:solidFill>
            <a:latin typeface="Arial Rounded MT Bold" panose="020F0704030504030204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013A284E95E54C93B38FC478FBB92B" ma:contentTypeVersion="12" ma:contentTypeDescription="Create a new document." ma:contentTypeScope="" ma:versionID="440bf04f5d4a25e5ab0cbf4eeb2c8e49">
  <xsd:schema xmlns:xsd="http://www.w3.org/2001/XMLSchema" xmlns:xs="http://www.w3.org/2001/XMLSchema" xmlns:p="http://schemas.microsoft.com/office/2006/metadata/properties" xmlns:ns2="7e0d51cc-f76e-4fee-a34c-5c2350436a38" xmlns:ns3="dd532de1-8080-42db-8055-6d6b16d90004" targetNamespace="http://schemas.microsoft.com/office/2006/metadata/properties" ma:root="true" ma:fieldsID="a9f927dd1c81264946518b35934f5732" ns2:_="" ns3:_="">
    <xsd:import namespace="7e0d51cc-f76e-4fee-a34c-5c2350436a38"/>
    <xsd:import namespace="dd532de1-8080-42db-8055-6d6b16d90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d51cc-f76e-4fee-a34c-5c2350436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32de1-8080-42db-8055-6d6b16d900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8D2CF0-4D89-47F1-86D3-E8F1F0E461F2}"/>
</file>

<file path=customXml/itemProps2.xml><?xml version="1.0" encoding="utf-8"?>
<ds:datastoreItem xmlns:ds="http://schemas.openxmlformats.org/officeDocument/2006/customXml" ds:itemID="{453F19CB-6E02-4D16-83B5-65A0987A03A6}"/>
</file>

<file path=customXml/itemProps3.xml><?xml version="1.0" encoding="utf-8"?>
<ds:datastoreItem xmlns:ds="http://schemas.openxmlformats.org/officeDocument/2006/customXml" ds:itemID="{CC62ED87-1349-4E3B-9742-CF6DADEF0FA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226</Words>
  <Application>Microsoft Macintosh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AdornS Condensed Sans</vt:lpstr>
      <vt:lpstr>AdornS Serif</vt:lpstr>
      <vt:lpstr>Agency FB</vt:lpstr>
      <vt:lpstr>Arial</vt:lpstr>
      <vt:lpstr>Arial Nova Cond</vt:lpstr>
      <vt:lpstr>Arial Rounded MT Bold</vt:lpstr>
      <vt:lpstr>Bauhaus 93</vt:lpstr>
      <vt:lpstr>Britannic Bold</vt:lpstr>
      <vt:lpstr>Brush Up</vt:lpstr>
      <vt:lpstr>Calibri</vt:lpstr>
      <vt:lpstr>Calibri Light</vt:lpstr>
      <vt:lpstr>Cavolini</vt:lpstr>
      <vt:lpstr>Constantia</vt:lpstr>
      <vt:lpstr>Cooper Black</vt:lpstr>
      <vt:lpstr>Lucida Calligraphy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Ronan Vaughan</dc:creator>
  <cp:lastModifiedBy>Emma Farrell</cp:lastModifiedBy>
  <cp:revision>15</cp:revision>
  <dcterms:created xsi:type="dcterms:W3CDTF">2022-01-04T15:44:07Z</dcterms:created>
  <dcterms:modified xsi:type="dcterms:W3CDTF">2022-01-26T14:41:42Z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0x0101003C013A284E95E54C93B38FC478FBB92B</vt:lpwstr>
  </property>
</Properties>
</file>