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73" r:id="rId6"/>
    <p:sldId id="276" r:id="rId7"/>
    <p:sldId id="27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780D0-CC5F-4F5C-A539-9A004CC07FFB}" v="1" dt="2020-08-13T14:19:05.529"/>
    <p1510:client id="{A0C75954-3A62-49C4-BE34-5DC945BBDBDA}" v="2" dt="2020-08-12T15:06:17.054"/>
    <p1510:client id="{B007F909-2002-4595-8C63-F58B45A76189}" v="24" dt="2020-08-13T14:23:51.855"/>
    <p1510:client id="{E2E177EE-B758-4444-B3D6-797E0359D5AC}" v="1038" dt="2020-08-12T16:55:4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Wogan" userId="94100f75-28f7-4e6e-bfde-a1a952a9661a" providerId="ADAL" clId="{B007F909-2002-4595-8C63-F58B45A76189}"/>
    <pc:docChg chg="modSld">
      <pc:chgData name="Karen Wogan" userId="94100f75-28f7-4e6e-bfde-a1a952a9661a" providerId="ADAL" clId="{B007F909-2002-4595-8C63-F58B45A76189}" dt="2020-08-13T14:23:57.233" v="41" actId="208"/>
      <pc:docMkLst>
        <pc:docMk/>
      </pc:docMkLst>
      <pc:sldChg chg="addSp modSp mod modAnim">
        <pc:chgData name="Karen Wogan" userId="94100f75-28f7-4e6e-bfde-a1a952a9661a" providerId="ADAL" clId="{B007F909-2002-4595-8C63-F58B45A76189}" dt="2020-08-13T14:23:57.233" v="41" actId="208"/>
        <pc:sldMkLst>
          <pc:docMk/>
          <pc:sldMk cId="1895292088" sldId="277"/>
        </pc:sldMkLst>
        <pc:spChg chg="add mod">
          <ac:chgData name="Karen Wogan" userId="94100f75-28f7-4e6e-bfde-a1a952a9661a" providerId="ADAL" clId="{B007F909-2002-4595-8C63-F58B45A76189}" dt="2020-08-13T14:22:58.718" v="30" actId="1076"/>
          <ac:spMkLst>
            <pc:docMk/>
            <pc:sldMk cId="1895292088" sldId="277"/>
            <ac:spMk id="4" creationId="{40630FD5-AEE5-4420-A9C0-F0EE6D1A64E3}"/>
          </ac:spMkLst>
        </pc:spChg>
        <pc:spChg chg="add mod">
          <ac:chgData name="Karen Wogan" userId="94100f75-28f7-4e6e-bfde-a1a952a9661a" providerId="ADAL" clId="{B007F909-2002-4595-8C63-F58B45A76189}" dt="2020-08-13T14:23:20.435" v="34" actId="1076"/>
          <ac:spMkLst>
            <pc:docMk/>
            <pc:sldMk cId="1895292088" sldId="277"/>
            <ac:spMk id="5" creationId="{18E9CB7F-2A01-4341-A31A-E1285231F8D5}"/>
          </ac:spMkLst>
        </pc:spChg>
        <pc:spChg chg="add mod">
          <ac:chgData name="Karen Wogan" userId="94100f75-28f7-4e6e-bfde-a1a952a9661a" providerId="ADAL" clId="{B007F909-2002-4595-8C63-F58B45A76189}" dt="2020-08-13T14:23:57.233" v="41" actId="208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Karen Wogan" userId="94100f75-28f7-4e6e-bfde-a1a952a9661a" providerId="ADAL" clId="{B007F909-2002-4595-8C63-F58B45A76189}" dt="2020-08-13T14:22:55.146" v="29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Alycia Kearney" userId="75575d13-54d0-4ef7-a965-8c377ce6610b" providerId="ADAL" clId="{3207920E-7AC5-4E68-85E6-5811034E1581}"/>
    <pc:docChg chg="undo redo custSel mod addSld delSld modSld sldOrd">
      <pc:chgData name="Alycia Kearney" userId="75575d13-54d0-4ef7-a965-8c377ce6610b" providerId="ADAL" clId="{3207920E-7AC5-4E68-85E6-5811034E1581}" dt="2020-08-04T12:44:57.936" v="2142" actId="14100"/>
      <pc:docMkLst>
        <pc:docMk/>
      </pc:docMkLst>
      <pc:sldChg chg="addSp delSp modSp del mod setBg modAnim">
        <pc:chgData name="Alycia Kearney" userId="75575d13-54d0-4ef7-a965-8c377ce6610b" providerId="ADAL" clId="{3207920E-7AC5-4E68-85E6-5811034E1581}" dt="2020-08-04T10:48:12.554" v="781" actId="2696"/>
        <pc:sldMkLst>
          <pc:docMk/>
          <pc:sldMk cId="1801606435" sldId="261"/>
        </pc:sldMkLst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8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10" creationId="{1855405F-37A2-4869-9154-F8BE3BECE6C3}"/>
          </ac:spMkLst>
        </pc:spChg>
        <pc:spChg chg="add del mod">
          <ac:chgData name="Alycia Kearney" userId="75575d13-54d0-4ef7-a965-8c377ce6610b" providerId="ADAL" clId="{3207920E-7AC5-4E68-85E6-5811034E1581}" dt="2020-08-04T10:18:16.706" v="321" actId="478"/>
          <ac:spMkLst>
            <pc:docMk/>
            <pc:sldMk cId="1801606435" sldId="261"/>
            <ac:spMk id="15" creationId="{9C3CC518-2AFD-4ADA-A4A3-0FB26A0BC17E}"/>
          </ac:spMkLst>
        </pc:spChg>
        <pc:spChg chg="add mod">
          <ac:chgData name="Alycia Kearney" userId="75575d13-54d0-4ef7-a965-8c377ce6610b" providerId="ADAL" clId="{3207920E-7AC5-4E68-85E6-5811034E1581}" dt="2020-08-04T10:27:58.507" v="467" actId="14100"/>
          <ac:spMkLst>
            <pc:docMk/>
            <pc:sldMk cId="1801606435" sldId="261"/>
            <ac:spMk id="26" creationId="{617F2052-D1C9-41E4-81B6-6A87FE870076}"/>
          </ac:spMkLst>
        </pc:spChg>
        <pc:spChg chg="add mod">
          <ac:chgData name="Alycia Kearney" userId="75575d13-54d0-4ef7-a965-8c377ce6610b" providerId="ADAL" clId="{3207920E-7AC5-4E68-85E6-5811034E1581}" dt="2020-08-04T10:27:23.311" v="452" actId="14100"/>
          <ac:spMkLst>
            <pc:docMk/>
            <pc:sldMk cId="1801606435" sldId="261"/>
            <ac:spMk id="29" creationId="{ADB2CE75-D5DE-45F8-9EE4-1D6AA15ECAB0}"/>
          </ac:spMkLst>
        </pc:spChg>
        <pc:spChg chg="add mod">
          <ac:chgData name="Alycia Kearney" userId="75575d13-54d0-4ef7-a965-8c377ce6610b" providerId="ADAL" clId="{3207920E-7AC5-4E68-85E6-5811034E1581}" dt="2020-08-04T10:28:09.471" v="468" actId="14100"/>
          <ac:spMkLst>
            <pc:docMk/>
            <pc:sldMk cId="1801606435" sldId="261"/>
            <ac:spMk id="33" creationId="{2B3BC2E9-5E77-474D-82E6-85D248447136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39" creationId="{417CDA24-35F8-4540-8C52-3096D6D94949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1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3" creationId="{FA75DFED-A0C1-4A83-BE1D-0271C1826EF6}"/>
          </ac:spMkLst>
        </pc:spChg>
        <pc:spChg chg="add mod">
          <ac:chgData name="Alycia Kearney" userId="75575d13-54d0-4ef7-a965-8c377ce6610b" providerId="ADAL" clId="{3207920E-7AC5-4E68-85E6-5811034E1581}" dt="2020-08-04T10:28:32.752" v="476" actId="14100"/>
          <ac:spMkLst>
            <pc:docMk/>
            <pc:sldMk cId="1801606435" sldId="261"/>
            <ac:spMk id="51" creationId="{F99F7541-C65B-43EA-A652-988E847A2005}"/>
          </ac:spMkLst>
        </pc:spChg>
        <pc:spChg chg="add mod">
          <ac:chgData name="Alycia Kearney" userId="75575d13-54d0-4ef7-a965-8c377ce6610b" providerId="ADAL" clId="{3207920E-7AC5-4E68-85E6-5811034E1581}" dt="2020-08-04T10:38:32.042" v="611" actId="571"/>
          <ac:spMkLst>
            <pc:docMk/>
            <pc:sldMk cId="1801606435" sldId="261"/>
            <ac:spMk id="55" creationId="{6B394A71-84E6-40D7-B166-559804F10280}"/>
          </ac:spMkLst>
        </pc:spChg>
        <pc:picChg chg="add del mod modCrop">
          <ac:chgData name="Alycia Kearney" userId="75575d13-54d0-4ef7-a965-8c377ce6610b" providerId="ADAL" clId="{3207920E-7AC5-4E68-85E6-5811034E1581}" dt="2020-08-04T10:07:24.109" v="215" actId="478"/>
          <ac:picMkLst>
            <pc:docMk/>
            <pc:sldMk cId="1801606435" sldId="261"/>
            <ac:picMk id="3" creationId="{98C9F39A-19A2-4649-9826-4D6F6B4CD4B6}"/>
          </ac:picMkLst>
        </pc:picChg>
        <pc:picChg chg="add del mod modCrop">
          <ac:chgData name="Alycia Kearney" userId="75575d13-54d0-4ef7-a965-8c377ce6610b" providerId="ADAL" clId="{3207920E-7AC5-4E68-85E6-5811034E1581}" dt="2020-08-04T10:14:27.045" v="287" actId="478"/>
          <ac:picMkLst>
            <pc:docMk/>
            <pc:sldMk cId="1801606435" sldId="261"/>
            <ac:picMk id="5" creationId="{02E52CFE-E9B0-4DB1-B7FF-170CA6943420}"/>
          </ac:picMkLst>
        </pc:picChg>
        <pc:picChg chg="add del mod modCrop">
          <ac:chgData name="Alycia Kearney" userId="75575d13-54d0-4ef7-a965-8c377ce6610b" providerId="ADAL" clId="{3207920E-7AC5-4E68-85E6-5811034E1581}" dt="2020-08-04T10:14:29.159" v="289" actId="478"/>
          <ac:picMkLst>
            <pc:docMk/>
            <pc:sldMk cId="1801606435" sldId="261"/>
            <ac:picMk id="7" creationId="{81145DAB-3884-4A02-BC3D-3F341C0C8468}"/>
          </ac:picMkLst>
        </pc:picChg>
        <pc:picChg chg="add del mod modCrop">
          <ac:chgData name="Alycia Kearney" userId="75575d13-54d0-4ef7-a965-8c377ce6610b" providerId="ADAL" clId="{3207920E-7AC5-4E68-85E6-5811034E1581}" dt="2020-08-04T10:14:28.565" v="288" actId="478"/>
          <ac:picMkLst>
            <pc:docMk/>
            <pc:sldMk cId="1801606435" sldId="261"/>
            <ac:picMk id="11" creationId="{796E8F49-EE5C-48C3-8FB4-79FBE5417917}"/>
          </ac:picMkLst>
        </pc:picChg>
        <pc:picChg chg="add del mod">
          <ac:chgData name="Alycia Kearney" userId="75575d13-54d0-4ef7-a965-8c377ce6610b" providerId="ADAL" clId="{3207920E-7AC5-4E68-85E6-5811034E1581}" dt="2020-08-04T10:18:14.047" v="319" actId="478"/>
          <ac:picMkLst>
            <pc:docMk/>
            <pc:sldMk cId="1801606435" sldId="261"/>
            <ac:picMk id="13" creationId="{93B79DD3-7693-4A44-A8DC-1D26E4C62099}"/>
          </ac:picMkLst>
        </pc:picChg>
        <pc:picChg chg="add del mod">
          <ac:chgData name="Alycia Kearney" userId="75575d13-54d0-4ef7-a965-8c377ce6610b" providerId="ADAL" clId="{3207920E-7AC5-4E68-85E6-5811034E1581}" dt="2020-08-04T10:18:15.258" v="320" actId="478"/>
          <ac:picMkLst>
            <pc:docMk/>
            <pc:sldMk cId="1801606435" sldId="261"/>
            <ac:picMk id="17" creationId="{E0233849-F404-44D6-B365-CD764EE7A95C}"/>
          </ac:picMkLst>
        </pc:picChg>
        <pc:picChg chg="add mod or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19" creationId="{25098119-9F90-4816-8CAE-D5580BA92FA7}"/>
          </ac:picMkLst>
        </pc:picChg>
        <pc:picChg chg="add mod ord">
          <ac:chgData name="Alycia Kearney" userId="75575d13-54d0-4ef7-a965-8c377ce6610b" providerId="ADAL" clId="{3207920E-7AC5-4E68-85E6-5811034E1581}" dt="2020-08-04T10:25:58.454" v="424" actId="1076"/>
          <ac:picMkLst>
            <pc:docMk/>
            <pc:sldMk cId="1801606435" sldId="261"/>
            <ac:picMk id="21" creationId="{E738DC67-AD46-489D-907D-9E4BCA28D9D3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3" creationId="{99BE564B-CD2A-4438-BD52-6B4332F999AD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5" creationId="{3A5E4D7E-2285-434D-82D6-DE80BE401B34}"/>
          </ac:picMkLst>
        </pc:picChg>
        <pc:picChg chg="add mod">
          <ac:chgData name="Alycia Kearney" userId="75575d13-54d0-4ef7-a965-8c377ce6610b" providerId="ADAL" clId="{3207920E-7AC5-4E68-85E6-5811034E1581}" dt="2020-08-04T10:46:03.990" v="765" actId="14826"/>
          <ac:picMkLst>
            <pc:docMk/>
            <pc:sldMk cId="1801606435" sldId="261"/>
            <ac:picMk id="28" creationId="{248262D4-D0A1-426C-B0E8-DC144D73CFE1}"/>
          </ac:picMkLst>
        </pc:picChg>
        <pc:picChg chg="add mod">
          <ac:chgData name="Alycia Kearney" userId="75575d13-54d0-4ef7-a965-8c377ce6610b" providerId="ADAL" clId="{3207920E-7AC5-4E68-85E6-5811034E1581}" dt="2020-08-04T10:28:54.218" v="481" actId="1076"/>
          <ac:picMkLst>
            <pc:docMk/>
            <pc:sldMk cId="1801606435" sldId="261"/>
            <ac:picMk id="31" creationId="{2272D044-0383-4FFA-BD68-BCF1770B70DA}"/>
          </ac:picMkLst>
        </pc:picChg>
        <pc:picChg chg="add mod">
          <ac:chgData name="Alycia Kearney" userId="75575d13-54d0-4ef7-a965-8c377ce6610b" providerId="ADAL" clId="{3207920E-7AC5-4E68-85E6-5811034E1581}" dt="2020-08-04T10:28:44.197" v="477" actId="1076"/>
          <ac:picMkLst>
            <pc:docMk/>
            <pc:sldMk cId="1801606435" sldId="261"/>
            <ac:picMk id="35" creationId="{ACCE4E60-D424-4069-81F4-4C7790D10AEF}"/>
          </ac:picMkLst>
        </pc:picChg>
        <pc:picChg chg="add mod">
          <ac:chgData name="Alycia Kearney" userId="75575d13-54d0-4ef7-a965-8c377ce6610b" providerId="ADAL" clId="{3207920E-7AC5-4E68-85E6-5811034E1581}" dt="2020-08-04T10:28:47.943" v="479" actId="14100"/>
          <ac:picMkLst>
            <pc:docMk/>
            <pc:sldMk cId="1801606435" sldId="261"/>
            <ac:picMk id="53" creationId="{32E20B34-6BC2-4A9E-926E-57BCA972B86B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4" creationId="{7BD721CF-6CAB-4B59-AAE7-EB4162591913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6" creationId="{E0B6A9A0-F6F5-4F5B-9044-B992343A0EF2}"/>
          </ac:picMkLst>
        </pc:pic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0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2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4" creationId="{D2B31ED6-76F0-425A-9A41-C947AEF9C145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6" creationId="{91B6081D-D3E8-4209-B85B-EB1C655A6272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7" creationId="{28CA55E4-1295-45C8-BA05-5A9E705B749A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8" creationId="{08C5794E-A9A1-4A23-AF68-C79A7822334C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5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6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7" creationId="{D2B31ED6-76F0-425A-9A41-C947AEF9C145}"/>
          </ac:cxnSpMkLst>
        </pc:cxnChg>
      </pc:sldChg>
      <pc:sldChg chg="addSp delSp modSp mod setBg delAnim modAnim">
        <pc:chgData name="Alycia Kearney" userId="75575d13-54d0-4ef7-a965-8c377ce6610b" providerId="ADAL" clId="{3207920E-7AC5-4E68-85E6-5811034E1581}" dt="2020-08-04T12:44:57.936" v="2142" actId="14100"/>
        <pc:sldMkLst>
          <pc:docMk/>
          <pc:sldMk cId="4098401939" sldId="263"/>
        </pc:sldMkLst>
        <pc:spChg chg="add del mod">
          <ac:chgData name="Alycia Kearney" userId="75575d13-54d0-4ef7-a965-8c377ce6610b" providerId="ADAL" clId="{3207920E-7AC5-4E68-85E6-5811034E1581}" dt="2020-08-04T12:42:12.502" v="2117" actId="11529"/>
          <ac:spMkLst>
            <pc:docMk/>
            <pc:sldMk cId="4098401939" sldId="263"/>
            <ac:spMk id="2" creationId="{B191478C-C00E-4A4C-AF5D-60C08B63E8CF}"/>
          </ac:spMkLst>
        </pc:spChg>
        <pc:spChg chg="add del">
          <ac:chgData name="Alycia Kearney" userId="75575d13-54d0-4ef7-a965-8c377ce6610b" providerId="ADAL" clId="{3207920E-7AC5-4E68-85E6-5811034E1581}" dt="2020-08-04T12:42:40.888" v="2125" actId="26606"/>
          <ac:spMkLst>
            <pc:docMk/>
            <pc:sldMk cId="4098401939" sldId="263"/>
            <ac:spMk id="6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12.586" v="68" actId="26606"/>
          <ac:spMkLst>
            <pc:docMk/>
            <pc:sldMk cId="4098401939" sldId="263"/>
            <ac:spMk id="17" creationId="{42A4FC2C-047E-45A5-965D-8E1E3BF09BC6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19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21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3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4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6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7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9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0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1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2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3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40.391" v="82" actId="26606"/>
          <ac:spMkLst>
            <pc:docMk/>
            <pc:sldMk cId="4098401939" sldId="263"/>
            <ac:spMk id="34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5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6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7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8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9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0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1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2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3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4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6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7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9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50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1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2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3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4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5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6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7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4:50.076" v="144" actId="26606"/>
          <ac:spMkLst>
            <pc:docMk/>
            <pc:sldMk cId="4098401939" sldId="263"/>
            <ac:spMk id="59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0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2" creationId="{56065185-5C34-4F86-AA96-AA4D065B0EF4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4" creationId="{8ECBFEF8-9038-4E5E-A5F1-E4DC2303553E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6" creationId="{F37E8EB2-7BE0-4F3D-921C-F4E9C2C14929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8" creationId="{E77AE46B-A945-4A7E-9911-903176079DD0}"/>
          </ac:spMkLst>
        </pc:spChg>
        <pc:picChg chg="add del mod">
          <ac:chgData name="Alycia Kearney" userId="75575d13-54d0-4ef7-a965-8c377ce6610b" providerId="ADAL" clId="{3207920E-7AC5-4E68-85E6-5811034E1581}" dt="2020-08-04T09:43:57.761" v="14" actId="931"/>
          <ac:picMkLst>
            <pc:docMk/>
            <pc:sldMk cId="4098401939" sldId="263"/>
            <ac:picMk id="3" creationId="{E9B8A494-C7C4-4225-B8E0-B6455225FFCA}"/>
          </ac:picMkLst>
        </pc:picChg>
        <pc:picChg chg="add del mod">
          <ac:chgData name="Alycia Kearney" userId="75575d13-54d0-4ef7-a965-8c377ce6610b" providerId="ADAL" clId="{3207920E-7AC5-4E68-85E6-5811034E1581}" dt="2020-08-04T12:42:46.124" v="2127" actId="931"/>
          <ac:picMkLst>
            <pc:docMk/>
            <pc:sldMk cId="4098401939" sldId="263"/>
            <ac:picMk id="4" creationId="{A7137B23-EEB2-4F0F-8B53-072BB1FC65F4}"/>
          </ac:picMkLst>
        </pc:picChg>
        <pc:picChg chg="add del mod">
          <ac:chgData name="Alycia Kearney" userId="75575d13-54d0-4ef7-a965-8c377ce6610b" providerId="ADAL" clId="{3207920E-7AC5-4E68-85E6-5811034E1581}" dt="2020-08-04T09:44:14.897" v="21" actId="931"/>
          <ac:picMkLst>
            <pc:docMk/>
            <pc:sldMk cId="4098401939" sldId="263"/>
            <ac:picMk id="5" creationId="{18EE2F42-2A3D-4B75-96C2-146EA8ACAD9A}"/>
          </ac:picMkLst>
        </pc:picChg>
        <pc:picChg chg="add mod">
          <ac:chgData name="Alycia Kearney" userId="75575d13-54d0-4ef7-a965-8c377ce6610b" providerId="ADAL" clId="{3207920E-7AC5-4E68-85E6-5811034E1581}" dt="2020-08-04T12:44:57.936" v="2142" actId="14100"/>
          <ac:picMkLst>
            <pc:docMk/>
            <pc:sldMk cId="4098401939" sldId="263"/>
            <ac:picMk id="7" creationId="{953F016B-33F1-4E96-BD37-351F1A0365BC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7" creationId="{BE17C6AC-4F6F-4020-BEE1-BE8EBD07B846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9" creationId="{31646F55-52C5-4DDF-8268-797DB03251C5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1" creationId="{3FF1BD02-D6BB-476E-93A4-AC469FFECA8A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3" creationId="{8C638EB9-362F-42AB-B8B1-4FB8120D3918}"/>
          </ac:picMkLst>
        </pc:picChg>
        <pc:picChg chg="add del mod">
          <ac:chgData name="Alycia Kearney" userId="75575d13-54d0-4ef7-a965-8c377ce6610b" providerId="ADAL" clId="{3207920E-7AC5-4E68-85E6-5811034E1581}" dt="2020-08-04T09:58:53.562" v="164" actId="478"/>
          <ac:picMkLst>
            <pc:docMk/>
            <pc:sldMk cId="4098401939" sldId="263"/>
            <ac:picMk id="15" creationId="{65BD9509-C373-45FF-AA66-3B0D3866E6AE}"/>
          </ac:picMkLst>
        </pc:picChg>
        <pc:picChg chg="add del mod">
          <ac:chgData name="Alycia Kearney" userId="75575d13-54d0-4ef7-a965-8c377ce6610b" providerId="ADAL" clId="{3207920E-7AC5-4E68-85E6-5811034E1581}" dt="2020-08-04T09:54:13.151" v="130" actId="931"/>
          <ac:picMkLst>
            <pc:docMk/>
            <pc:sldMk cId="4098401939" sldId="263"/>
            <ac:picMk id="58" creationId="{BDAEABCD-7786-4188-A5CA-9A49F6E11604}"/>
          </ac:picMkLst>
        </pc:picChg>
        <pc:picChg chg="add del mod">
          <ac:chgData name="Alycia Kearney" userId="75575d13-54d0-4ef7-a965-8c377ce6610b" providerId="ADAL" clId="{3207920E-7AC5-4E68-85E6-5811034E1581}" dt="2020-08-04T09:55:24.757" v="150" actId="931"/>
          <ac:picMkLst>
            <pc:docMk/>
            <pc:sldMk cId="4098401939" sldId="263"/>
            <ac:picMk id="61" creationId="{EA67ED52-0D49-42C5-A6D0-D07DACEE842D}"/>
          </ac:picMkLst>
        </pc:picChg>
        <pc:picChg chg="add del mod modCrop">
          <ac:chgData name="Alycia Kearney" userId="75575d13-54d0-4ef7-a965-8c377ce6610b" providerId="ADAL" clId="{3207920E-7AC5-4E68-85E6-5811034E1581}" dt="2020-08-04T12:40:23.074" v="2096" actId="478"/>
          <ac:picMkLst>
            <pc:docMk/>
            <pc:sldMk cId="4098401939" sldId="263"/>
            <ac:picMk id="65" creationId="{67EC2EB5-D58D-453E-AED7-4B93D349F004}"/>
          </ac:picMkLst>
        </pc:picChg>
        <pc:picChg chg="add del mod modCrop">
          <ac:chgData name="Alycia Kearney" userId="75575d13-54d0-4ef7-a965-8c377ce6610b" providerId="ADAL" clId="{3207920E-7AC5-4E68-85E6-5811034E1581}" dt="2020-08-04T12:40:23.677" v="2097" actId="478"/>
          <ac:picMkLst>
            <pc:docMk/>
            <pc:sldMk cId="4098401939" sldId="263"/>
            <ac:picMk id="69" creationId="{C49C2691-AB36-4AA2-8035-7773ED786D60}"/>
          </ac:picMkLst>
        </pc:picChg>
        <pc:picChg chg="add del mod modCrop">
          <ac:chgData name="Alycia Kearney" userId="75575d13-54d0-4ef7-a965-8c377ce6610b" providerId="ADAL" clId="{3207920E-7AC5-4E68-85E6-5811034E1581}" dt="2020-08-04T12:40:24.486" v="2098" actId="478"/>
          <ac:picMkLst>
            <pc:docMk/>
            <pc:sldMk cId="4098401939" sldId="263"/>
            <ac:picMk id="71" creationId="{95EC45B5-C819-49F5-BCFA-43F5987ADED4}"/>
          </ac:picMkLst>
        </pc:picChg>
        <pc:picChg chg="add del mod modCrop">
          <ac:chgData name="Alycia Kearney" userId="75575d13-54d0-4ef7-a965-8c377ce6610b" providerId="ADAL" clId="{3207920E-7AC5-4E68-85E6-5811034E1581}" dt="2020-08-04T12:40:25.063" v="2099" actId="478"/>
          <ac:picMkLst>
            <pc:docMk/>
            <pc:sldMk cId="4098401939" sldId="263"/>
            <ac:picMk id="73" creationId="{A1D768F0-081D-460B-8385-7AC227BC39F3}"/>
          </ac:picMkLst>
        </pc:pic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18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0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2" creationId="{08C5794E-A9A1-4A23-AF68-C79A7822334C}"/>
          </ac:cxnSpMkLst>
        </pc:cxnChg>
      </pc:sldChg>
      <pc:sldChg chg="addSp delSp modSp del mod delAnim modAnim">
        <pc:chgData name="Alycia Kearney" userId="75575d13-54d0-4ef7-a965-8c377ce6610b" providerId="ADAL" clId="{3207920E-7AC5-4E68-85E6-5811034E1581}" dt="2020-08-04T11:40:24.197" v="1831" actId="2696"/>
        <pc:sldMkLst>
          <pc:docMk/>
          <pc:sldMk cId="3869677920" sldId="264"/>
        </pc:sldMkLst>
        <pc:spChg chg="add del mod">
          <ac:chgData name="Alycia Kearney" userId="75575d13-54d0-4ef7-a965-8c377ce6610b" providerId="ADAL" clId="{3207920E-7AC5-4E68-85E6-5811034E1581}" dt="2020-08-04T10:36:10.306" v="592" actId="478"/>
          <ac:spMkLst>
            <pc:docMk/>
            <pc:sldMk cId="3869677920" sldId="264"/>
            <ac:spMk id="6" creationId="{FEA73DFD-9FF1-4CA0-87EF-087A06EA4E0C}"/>
          </ac:spMkLst>
        </pc:spChg>
        <pc:spChg chg="add mod">
          <ac:chgData name="Alycia Kearney" userId="75575d13-54d0-4ef7-a965-8c377ce6610b" providerId="ADAL" clId="{3207920E-7AC5-4E68-85E6-5811034E1581}" dt="2020-08-04T11:00:09.061" v="904" actId="1076"/>
          <ac:spMkLst>
            <pc:docMk/>
            <pc:sldMk cId="3869677920" sldId="264"/>
            <ac:spMk id="12" creationId="{3E56F95A-253A-4DAB-AF0E-1B745AD8D9D1}"/>
          </ac:spMkLst>
        </pc:spChg>
        <pc:spChg chg="add mod">
          <ac:chgData name="Alycia Kearney" userId="75575d13-54d0-4ef7-a965-8c377ce6610b" providerId="ADAL" clId="{3207920E-7AC5-4E68-85E6-5811034E1581}" dt="2020-08-04T11:26:23.136" v="1689" actId="1076"/>
          <ac:spMkLst>
            <pc:docMk/>
            <pc:sldMk cId="3869677920" sldId="264"/>
            <ac:spMk id="18" creationId="{374C3A8E-B8B8-4863-9733-4F02D5C5DC10}"/>
          </ac:spMkLst>
        </pc:spChg>
        <pc:spChg chg="add mod">
          <ac:chgData name="Alycia Kearney" userId="75575d13-54d0-4ef7-a965-8c377ce6610b" providerId="ADAL" clId="{3207920E-7AC5-4E68-85E6-5811034E1581}" dt="2020-08-04T11:26:01.897" v="1687" actId="1076"/>
          <ac:spMkLst>
            <pc:docMk/>
            <pc:sldMk cId="3869677920" sldId="264"/>
            <ac:spMk id="24" creationId="{DE6BB96C-AAB5-41D5-AC60-BB79DA141865}"/>
          </ac:spMkLst>
        </pc:spChg>
        <pc:spChg chg="add del mod">
          <ac:chgData name="Alycia Kearney" userId="75575d13-54d0-4ef7-a965-8c377ce6610b" providerId="ADAL" clId="{3207920E-7AC5-4E68-85E6-5811034E1581}" dt="2020-08-04T10:57:59.686" v="888" actId="478"/>
          <ac:spMkLst>
            <pc:docMk/>
            <pc:sldMk cId="3869677920" sldId="264"/>
            <ac:spMk id="34" creationId="{FD204926-3B7B-4334-BE1E-86A1005BBFC0}"/>
          </ac:spMkLst>
        </pc:spChg>
        <pc:spChg chg="add del mod">
          <ac:chgData name="Alycia Kearney" userId="75575d13-54d0-4ef7-a965-8c377ce6610b" providerId="ADAL" clId="{3207920E-7AC5-4E68-85E6-5811034E1581}" dt="2020-08-04T10:57:57.579" v="885" actId="478"/>
          <ac:spMkLst>
            <pc:docMk/>
            <pc:sldMk cId="3869677920" sldId="264"/>
            <ac:spMk id="39" creationId="{E465C126-8E55-42A3-AEA3-BDCE2EB84901}"/>
          </ac:spMkLst>
        </pc:spChg>
        <pc:spChg chg="add">
          <ac:chgData name="Alycia Kearney" userId="75575d13-54d0-4ef7-a965-8c377ce6610b" providerId="ADAL" clId="{3207920E-7AC5-4E68-85E6-5811034E1581}" dt="2020-08-04T10:58:04.530" v="890" actId="22"/>
          <ac:spMkLst>
            <pc:docMk/>
            <pc:sldMk cId="3869677920" sldId="264"/>
            <ac:spMk id="42" creationId="{B8EC02ED-82EE-4A85-92E5-6F30AA00E307}"/>
          </ac:spMkLst>
        </pc:spChg>
        <pc:picChg chg="add del mod">
          <ac:chgData name="Alycia Kearney" userId="75575d13-54d0-4ef7-a965-8c377ce6610b" providerId="ADAL" clId="{3207920E-7AC5-4E68-85E6-5811034E1581}" dt="2020-08-04T09:56:28.463" v="157" actId="22"/>
          <ac:picMkLst>
            <pc:docMk/>
            <pc:sldMk cId="3869677920" sldId="264"/>
            <ac:picMk id="3" creationId="{D9CB4FE2-BA23-4519-A143-F10D750D7706}"/>
          </ac:picMkLst>
        </pc:picChg>
        <pc:picChg chg="add del mod">
          <ac:chgData name="Alycia Kearney" userId="75575d13-54d0-4ef7-a965-8c377ce6610b" providerId="ADAL" clId="{3207920E-7AC5-4E68-85E6-5811034E1581}" dt="2020-08-04T10:59:09.887" v="896" actId="478"/>
          <ac:picMkLst>
            <pc:docMk/>
            <pc:sldMk cId="3869677920" sldId="264"/>
            <ac:picMk id="5" creationId="{349E4BD5-7345-4705-8D59-DCE8EE0A4817}"/>
          </ac:picMkLst>
        </pc:picChg>
        <pc:picChg chg="add del mod">
          <ac:chgData name="Alycia Kearney" userId="75575d13-54d0-4ef7-a965-8c377ce6610b" providerId="ADAL" clId="{3207920E-7AC5-4E68-85E6-5811034E1581}" dt="2020-08-04T10:58:00.896" v="889" actId="478"/>
          <ac:picMkLst>
            <pc:docMk/>
            <pc:sldMk cId="3869677920" sldId="264"/>
            <ac:picMk id="8" creationId="{6050212F-53CD-4CE0-82B0-86B0E4ED5E24}"/>
          </ac:picMkLst>
        </pc:picChg>
        <pc:picChg chg="add mod">
          <ac:chgData name="Alycia Kearney" userId="75575d13-54d0-4ef7-a965-8c377ce6610b" providerId="ADAL" clId="{3207920E-7AC5-4E68-85E6-5811034E1581}" dt="2020-08-04T11:25:45.379" v="1684" actId="1076"/>
          <ac:picMkLst>
            <pc:docMk/>
            <pc:sldMk cId="3869677920" sldId="264"/>
            <ac:picMk id="10" creationId="{5DADB06A-B6B4-4B0B-9889-A33EF45D4E00}"/>
          </ac:picMkLst>
        </pc:picChg>
        <pc:picChg chg="add del mod">
          <ac:chgData name="Alycia Kearney" userId="75575d13-54d0-4ef7-a965-8c377ce6610b" providerId="ADAL" clId="{3207920E-7AC5-4E68-85E6-5811034E1581}" dt="2020-08-04T10:13:50.121" v="286" actId="478"/>
          <ac:picMkLst>
            <pc:docMk/>
            <pc:sldMk cId="3869677920" sldId="264"/>
            <ac:picMk id="14" creationId="{F05437A0-20AF-4A1B-9BCB-DCAC0082E260}"/>
          </ac:picMkLst>
        </pc:picChg>
        <pc:picChg chg="add mod">
          <ac:chgData name="Alycia Kearney" userId="75575d13-54d0-4ef7-a965-8c377ce6610b" providerId="ADAL" clId="{3207920E-7AC5-4E68-85E6-5811034E1581}" dt="2020-08-04T11:25:50.958" v="1685" actId="1076"/>
          <ac:picMkLst>
            <pc:docMk/>
            <pc:sldMk cId="3869677920" sldId="264"/>
            <ac:picMk id="16" creationId="{16D961C2-C506-430C-A6A9-96BB65F70F24}"/>
          </ac:picMkLst>
        </pc:picChg>
        <pc:picChg chg="add mod">
          <ac:chgData name="Alycia Kearney" userId="75575d13-54d0-4ef7-a965-8c377ce6610b" providerId="ADAL" clId="{3207920E-7AC5-4E68-85E6-5811034E1581}" dt="2020-08-04T11:00:16.508" v="906" actId="1076"/>
          <ac:picMkLst>
            <pc:docMk/>
            <pc:sldMk cId="3869677920" sldId="264"/>
            <ac:picMk id="20" creationId="{3ED2EC5D-A135-4738-BA4E-F7C8E3F24714}"/>
          </ac:picMkLst>
        </pc:picChg>
        <pc:picChg chg="add mod">
          <ac:chgData name="Alycia Kearney" userId="75575d13-54d0-4ef7-a965-8c377ce6610b" providerId="ADAL" clId="{3207920E-7AC5-4E68-85E6-5811034E1581}" dt="2020-08-04T11:25:59.529" v="1686" actId="1076"/>
          <ac:picMkLst>
            <pc:docMk/>
            <pc:sldMk cId="3869677920" sldId="264"/>
            <ac:picMk id="22" creationId="{13DC4363-15CB-40C8-BC8F-715FDD70A3AB}"/>
          </ac:picMkLst>
        </pc:picChg>
        <pc:picChg chg="add mod">
          <ac:chgData name="Alycia Kearney" userId="75575d13-54d0-4ef7-a965-8c377ce6610b" providerId="ADAL" clId="{3207920E-7AC5-4E68-85E6-5811034E1581}" dt="2020-08-04T11:26:06.231" v="1688" actId="1076"/>
          <ac:picMkLst>
            <pc:docMk/>
            <pc:sldMk cId="3869677920" sldId="264"/>
            <ac:picMk id="26" creationId="{70DEB2C7-2F91-4DE7-A662-E1BB5AFB8F8F}"/>
          </ac:picMkLst>
        </pc:picChg>
        <pc:picChg chg="add mod">
          <ac:chgData name="Alycia Kearney" userId="75575d13-54d0-4ef7-a965-8c377ce6610b" providerId="ADAL" clId="{3207920E-7AC5-4E68-85E6-5811034E1581}" dt="2020-08-04T11:26:36.713" v="1692" actId="1076"/>
          <ac:picMkLst>
            <pc:docMk/>
            <pc:sldMk cId="3869677920" sldId="264"/>
            <ac:picMk id="28" creationId="{FE0EB039-CEC6-4506-9AB9-3583B4E898C3}"/>
          </ac:picMkLst>
        </pc:picChg>
        <pc:picChg chg="add del mod">
          <ac:chgData name="Alycia Kearney" userId="75575d13-54d0-4ef7-a965-8c377ce6610b" providerId="ADAL" clId="{3207920E-7AC5-4E68-85E6-5811034E1581}" dt="2020-08-04T10:20:57.957" v="370" actId="478"/>
          <ac:picMkLst>
            <pc:docMk/>
            <pc:sldMk cId="3869677920" sldId="264"/>
            <ac:picMk id="29" creationId="{D8D63F68-D04D-417B-8D7C-D941195A43B7}"/>
          </ac:picMkLst>
        </pc:picChg>
        <pc:picChg chg="add del mod">
          <ac:chgData name="Alycia Kearney" userId="75575d13-54d0-4ef7-a965-8c377ce6610b" providerId="ADAL" clId="{3207920E-7AC5-4E68-85E6-5811034E1581}" dt="2020-08-04T10:20:11.262" v="363" actId="478"/>
          <ac:picMkLst>
            <pc:docMk/>
            <pc:sldMk cId="3869677920" sldId="264"/>
            <ac:picMk id="30" creationId="{EF2C0373-9D5D-4C67-986B-39662BB65AFC}"/>
          </ac:picMkLst>
        </pc:picChg>
        <pc:picChg chg="add del mod">
          <ac:chgData name="Alycia Kearney" userId="75575d13-54d0-4ef7-a965-8c377ce6610b" providerId="ADAL" clId="{3207920E-7AC5-4E68-85E6-5811034E1581}" dt="2020-08-04T10:20:31.750" v="366" actId="478"/>
          <ac:picMkLst>
            <pc:docMk/>
            <pc:sldMk cId="3869677920" sldId="264"/>
            <ac:picMk id="31" creationId="{792B3BB3-72C3-4019-B0FD-DE89D339ABAD}"/>
          </ac:picMkLst>
        </pc:picChg>
        <pc:picChg chg="add del mod">
          <ac:chgData name="Alycia Kearney" userId="75575d13-54d0-4ef7-a965-8c377ce6610b" providerId="ADAL" clId="{3207920E-7AC5-4E68-85E6-5811034E1581}" dt="2020-08-04T10:33:55.341" v="569" actId="478"/>
          <ac:picMkLst>
            <pc:docMk/>
            <pc:sldMk cId="3869677920" sldId="264"/>
            <ac:picMk id="32" creationId="{490B21EB-86BC-42E2-B5F2-20AC638CE430}"/>
          </ac:picMkLst>
        </pc:picChg>
        <pc:picChg chg="add del mod">
          <ac:chgData name="Alycia Kearney" userId="75575d13-54d0-4ef7-a965-8c377ce6610b" providerId="ADAL" clId="{3207920E-7AC5-4E68-85E6-5811034E1581}" dt="2020-08-04T10:33:39.848" v="563" actId="478"/>
          <ac:picMkLst>
            <pc:docMk/>
            <pc:sldMk cId="3869677920" sldId="264"/>
            <ac:picMk id="33" creationId="{442E9D15-09C6-49F9-907F-2577A6B0DC8B}"/>
          </ac:picMkLst>
        </pc:picChg>
        <pc:picChg chg="add del mod">
          <ac:chgData name="Alycia Kearney" userId="75575d13-54d0-4ef7-a965-8c377ce6610b" providerId="ADAL" clId="{3207920E-7AC5-4E68-85E6-5811034E1581}" dt="2020-08-04T10:55:00.639" v="858" actId="478"/>
          <ac:picMkLst>
            <pc:docMk/>
            <pc:sldMk cId="3869677920" sldId="264"/>
            <ac:picMk id="35" creationId="{3C7ADD7D-7A17-4C8A-91B9-D5A9DCEABF29}"/>
          </ac:picMkLst>
        </pc:picChg>
        <pc:picChg chg="add del mod">
          <ac:chgData name="Alycia Kearney" userId="75575d13-54d0-4ef7-a965-8c377ce6610b" providerId="ADAL" clId="{3207920E-7AC5-4E68-85E6-5811034E1581}" dt="2020-08-04T10:57:58.927" v="886" actId="478"/>
          <ac:picMkLst>
            <pc:docMk/>
            <pc:sldMk cId="3869677920" sldId="264"/>
            <ac:picMk id="37" creationId="{A5BEF0D7-B0AB-456A-BEFB-0E5779B735E6}"/>
          </ac:picMkLst>
        </pc:picChg>
        <pc:picChg chg="add del mod">
          <ac:chgData name="Alycia Kearney" userId="75575d13-54d0-4ef7-a965-8c377ce6610b" providerId="ADAL" clId="{3207920E-7AC5-4E68-85E6-5811034E1581}" dt="2020-08-04T10:59:08.900" v="895" actId="478"/>
          <ac:picMkLst>
            <pc:docMk/>
            <pc:sldMk cId="3869677920" sldId="264"/>
            <ac:picMk id="38" creationId="{D1C22D4F-4672-4075-8E52-765025F0019B}"/>
          </ac:picMkLst>
        </pc:picChg>
        <pc:picChg chg="add del mod">
          <ac:chgData name="Alycia Kearney" userId="75575d13-54d0-4ef7-a965-8c377ce6610b" providerId="ADAL" clId="{3207920E-7AC5-4E68-85E6-5811034E1581}" dt="2020-08-04T10:57:57.579" v="885" actId="478"/>
          <ac:picMkLst>
            <pc:docMk/>
            <pc:sldMk cId="3869677920" sldId="264"/>
            <ac:picMk id="40" creationId="{849DB736-1E88-4635-B914-D81D512C9045}"/>
          </ac:picMkLst>
        </pc:picChg>
        <pc:picChg chg="add mod">
          <ac:chgData name="Alycia Kearney" userId="75575d13-54d0-4ef7-a965-8c377ce6610b" providerId="ADAL" clId="{3207920E-7AC5-4E68-85E6-5811034E1581}" dt="2020-08-04T11:00:02.671" v="903" actId="1076"/>
          <ac:picMkLst>
            <pc:docMk/>
            <pc:sldMk cId="3869677920" sldId="264"/>
            <ac:picMk id="44" creationId="{6887DC16-4CD4-46A6-9A18-B1925E530FFF}"/>
          </ac:picMkLst>
        </pc:picChg>
        <pc:picChg chg="add mod">
          <ac:chgData name="Alycia Kearney" userId="75575d13-54d0-4ef7-a965-8c377ce6610b" providerId="ADAL" clId="{3207920E-7AC5-4E68-85E6-5811034E1581}" dt="2020-08-04T11:25:42.720" v="1683" actId="1076"/>
          <ac:picMkLst>
            <pc:docMk/>
            <pc:sldMk cId="3869677920" sldId="264"/>
            <ac:picMk id="45" creationId="{6BD96721-6686-4DAD-88FD-AC9BDE4B3176}"/>
          </ac:picMkLst>
        </pc:picChg>
      </pc:sldChg>
      <pc:sldChg chg="addSp modSp mod">
        <pc:chgData name="Alycia Kearney" userId="75575d13-54d0-4ef7-a965-8c377ce6610b" providerId="ADAL" clId="{3207920E-7AC5-4E68-85E6-5811034E1581}" dt="2020-08-04T11:50:19.900" v="1926" actId="20577"/>
        <pc:sldMkLst>
          <pc:docMk/>
          <pc:sldMk cId="650284505" sldId="265"/>
        </pc:sldMkLst>
        <pc:spChg chg="mod">
          <ac:chgData name="Alycia Kearney" userId="75575d13-54d0-4ef7-a965-8c377ce6610b" providerId="ADAL" clId="{3207920E-7AC5-4E68-85E6-5811034E1581}" dt="2020-08-04T11:50:19.900" v="1926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3207920E-7AC5-4E68-85E6-5811034E1581}" dt="2020-08-04T09:41:41.276" v="7" actId="1076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del mod">
        <pc:chgData name="Alycia Kearney" userId="75575d13-54d0-4ef7-a965-8c377ce6610b" providerId="ADAL" clId="{3207920E-7AC5-4E68-85E6-5811034E1581}" dt="2020-08-04T11:08:04.832" v="1257" actId="2696"/>
        <pc:sldMkLst>
          <pc:docMk/>
          <pc:sldMk cId="3842970996" sldId="266"/>
        </pc:sldMkLst>
        <pc:picChg chg="add del mod modCrop">
          <ac:chgData name="Alycia Kearney" userId="75575d13-54d0-4ef7-a965-8c377ce6610b" providerId="ADAL" clId="{3207920E-7AC5-4E68-85E6-5811034E1581}" dt="2020-08-04T11:06:37.005" v="1160" actId="478"/>
          <ac:picMkLst>
            <pc:docMk/>
            <pc:sldMk cId="3842970996" sldId="266"/>
            <ac:picMk id="3" creationId="{9902908A-C0EC-4CB4-9065-5B4BF1866EB3}"/>
          </ac:picMkLst>
        </pc:picChg>
        <pc:picChg chg="add mod modCrop">
          <ac:chgData name="Alycia Kearney" userId="75575d13-54d0-4ef7-a965-8c377ce6610b" providerId="ADAL" clId="{3207920E-7AC5-4E68-85E6-5811034E1581}" dt="2020-08-04T11:08:00.106" v="1256" actId="1076"/>
          <ac:picMkLst>
            <pc:docMk/>
            <pc:sldMk cId="3842970996" sldId="266"/>
            <ac:picMk id="5" creationId="{2B3E909C-DDE3-4B93-AC61-844EEDCA81B6}"/>
          </ac:picMkLst>
        </pc:picChg>
      </pc:sldChg>
      <pc:sldChg chg="addSp delSp modSp add del mod setBg modAnim">
        <pc:chgData name="Alycia Kearney" userId="75575d13-54d0-4ef7-a965-8c377ce6610b" providerId="ADAL" clId="{3207920E-7AC5-4E68-85E6-5811034E1581}" dt="2020-08-04T11:49:55.861" v="1924" actId="2696"/>
        <pc:sldMkLst>
          <pc:docMk/>
          <pc:sldMk cId="2822782019" sldId="268"/>
        </pc:sldMkLst>
        <pc:spChg chg="add del mod">
          <ac:chgData name="Alycia Kearney" userId="75575d13-54d0-4ef7-a965-8c377ce6610b" providerId="ADAL" clId="{3207920E-7AC5-4E68-85E6-5811034E1581}" dt="2020-08-04T11:40:54.030" v="1839"/>
          <ac:spMkLst>
            <pc:docMk/>
            <pc:sldMk cId="2822782019" sldId="268"/>
            <ac:spMk id="2" creationId="{2C053BCB-8744-4B99-B3B8-91BC05C12725}"/>
          </ac:spMkLst>
        </pc:spChg>
        <pc:spChg chg="add del mod">
          <ac:chgData name="Alycia Kearney" userId="75575d13-54d0-4ef7-a965-8c377ce6610b" providerId="ADAL" clId="{3207920E-7AC5-4E68-85E6-5811034E1581}" dt="2020-08-04T11:43:37.739" v="1869"/>
          <ac:spMkLst>
            <pc:docMk/>
            <pc:sldMk cId="2822782019" sldId="268"/>
            <ac:spMk id="10" creationId="{FC8456CC-9BF1-435A-9207-6B721788AB13}"/>
          </ac:spMkLst>
        </pc:spChg>
        <pc:spChg chg="add del mod">
          <ac:chgData name="Alycia Kearney" userId="75575d13-54d0-4ef7-a965-8c377ce6610b" providerId="ADAL" clId="{3207920E-7AC5-4E68-85E6-5811034E1581}" dt="2020-08-04T11:43:37.434" v="1867"/>
          <ac:spMkLst>
            <pc:docMk/>
            <pc:sldMk cId="2822782019" sldId="268"/>
            <ac:spMk id="14" creationId="{82F485B6-6D65-461F-9181-8D581D32B8C6}"/>
          </ac:spMkLst>
        </pc:spChg>
        <pc:spChg chg="add del mod">
          <ac:chgData name="Alycia Kearney" userId="75575d13-54d0-4ef7-a965-8c377ce6610b" providerId="ADAL" clId="{3207920E-7AC5-4E68-85E6-5811034E1581}" dt="2020-08-04T11:42:10.810" v="1851"/>
          <ac:spMkLst>
            <pc:docMk/>
            <pc:sldMk cId="2822782019" sldId="268"/>
            <ac:spMk id="17" creationId="{39681949-1067-49C4-A187-FDEE2D21B02D}"/>
          </ac:spMkLst>
        </pc:spChg>
        <pc:spChg chg="add del mod">
          <ac:chgData name="Alycia Kearney" userId="75575d13-54d0-4ef7-a965-8c377ce6610b" providerId="ADAL" clId="{3207920E-7AC5-4E68-85E6-5811034E1581}" dt="2020-08-04T11:43:37.190" v="1865"/>
          <ac:spMkLst>
            <pc:docMk/>
            <pc:sldMk cId="2822782019" sldId="268"/>
            <ac:spMk id="19" creationId="{46F518B3-275C-435C-BFD3-EA3FE36A9F07}"/>
          </ac:spMkLst>
        </pc:spChg>
        <pc:spChg chg="add del mod">
          <ac:chgData name="Alycia Kearney" userId="75575d13-54d0-4ef7-a965-8c377ce6610b" providerId="ADAL" clId="{3207920E-7AC5-4E68-85E6-5811034E1581}" dt="2020-08-04T11:43:36.800" v="1863"/>
          <ac:spMkLst>
            <pc:docMk/>
            <pc:sldMk cId="2822782019" sldId="268"/>
            <ac:spMk id="21" creationId="{5DAE26FE-FF65-43EA-9A85-1222ADFEB3D1}"/>
          </ac:spMkLst>
        </pc:sp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3" creationId="{9FB612F5-106F-4B63-883C-AD5A815CC428}"/>
          </ac:picMkLst>
        </pc:picChg>
        <pc:picChg chg="add mod or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4" creationId="{3F8C9241-729A-4036-AA20-5187A8EE015A}"/>
          </ac:picMkLst>
        </pc:pic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5" creationId="{E5415F2F-F2FB-4BAD-BEC8-06402B134B6F}"/>
          </ac:picMkLst>
        </pc:picChg>
        <pc:picChg chg="add mod">
          <ac:chgData name="Alycia Kearney" userId="75575d13-54d0-4ef7-a965-8c377ce6610b" providerId="ADAL" clId="{3207920E-7AC5-4E68-85E6-5811034E1581}" dt="2020-08-04T11:47:50.585" v="1903" actId="1076"/>
          <ac:picMkLst>
            <pc:docMk/>
            <pc:sldMk cId="2822782019" sldId="268"/>
            <ac:picMk id="6" creationId="{834AD2B0-863F-4B77-BC0D-7F55C85130B9}"/>
          </ac:picMkLst>
        </pc:picChg>
        <pc:picChg chg="add del">
          <ac:chgData name="Alycia Kearney" userId="75575d13-54d0-4ef7-a965-8c377ce6610b" providerId="ADAL" clId="{3207920E-7AC5-4E68-85E6-5811034E1581}" dt="2020-08-04T11:42:58.132" v="1855" actId="22"/>
          <ac:picMkLst>
            <pc:docMk/>
            <pc:sldMk cId="2822782019" sldId="268"/>
            <ac:picMk id="8" creationId="{F7D781BD-6C08-471A-ACE2-7B2830CC7156}"/>
          </ac:picMkLst>
        </pc:picChg>
        <pc:picChg chg="add del mod">
          <ac:chgData name="Alycia Kearney" userId="75575d13-54d0-4ef7-a965-8c377ce6610b" providerId="ADAL" clId="{3207920E-7AC5-4E68-85E6-5811034E1581}" dt="2020-08-04T11:43:37.739" v="1869"/>
          <ac:picMkLst>
            <pc:docMk/>
            <pc:sldMk cId="2822782019" sldId="268"/>
            <ac:picMk id="12" creationId="{E099D603-5D35-4B9D-A9EE-3721E6370EB4}"/>
          </ac:picMkLst>
        </pc:picChg>
        <pc:picChg chg="add del mod">
          <ac:chgData name="Alycia Kearney" userId="75575d13-54d0-4ef7-a965-8c377ce6610b" providerId="ADAL" clId="{3207920E-7AC5-4E68-85E6-5811034E1581}" dt="2020-08-04T11:43:37.434" v="1867"/>
          <ac:picMkLst>
            <pc:docMk/>
            <pc:sldMk cId="2822782019" sldId="268"/>
            <ac:picMk id="16" creationId="{CEFFA7C5-383B-4A6B-913B-EE99451738F6}"/>
          </ac:picMkLst>
        </pc:picChg>
        <pc:picChg chg="add del mod">
          <ac:chgData name="Alycia Kearney" userId="75575d13-54d0-4ef7-a965-8c377ce6610b" providerId="ADAL" clId="{3207920E-7AC5-4E68-85E6-5811034E1581}" dt="2020-08-04T11:42:10.810" v="1851"/>
          <ac:picMkLst>
            <pc:docMk/>
            <pc:sldMk cId="2822782019" sldId="268"/>
            <ac:picMk id="18" creationId="{F1EF8C40-93C6-46CA-9916-DBF9E4D75854}"/>
          </ac:picMkLst>
        </pc:picChg>
        <pc:picChg chg="add del mod">
          <ac:chgData name="Alycia Kearney" userId="75575d13-54d0-4ef7-a965-8c377ce6610b" providerId="ADAL" clId="{3207920E-7AC5-4E68-85E6-5811034E1581}" dt="2020-08-04T11:43:37.190" v="1865"/>
          <ac:picMkLst>
            <pc:docMk/>
            <pc:sldMk cId="2822782019" sldId="268"/>
            <ac:picMk id="20" creationId="{2CA5072B-B9A1-4EBA-BD0F-E9BC13E83785}"/>
          </ac:picMkLst>
        </pc:picChg>
        <pc:picChg chg="add del mod">
          <ac:chgData name="Alycia Kearney" userId="75575d13-54d0-4ef7-a965-8c377ce6610b" providerId="ADAL" clId="{3207920E-7AC5-4E68-85E6-5811034E1581}" dt="2020-08-04T11:43:36.800" v="1863"/>
          <ac:picMkLst>
            <pc:docMk/>
            <pc:sldMk cId="2822782019" sldId="268"/>
            <ac:picMk id="22" creationId="{A060C3A1-F73E-4F61-A2D0-8A6E67E76E34}"/>
          </ac:picMkLst>
        </pc:picChg>
        <pc:picChg chg="add mod">
          <ac:chgData name="Alycia Kearney" userId="75575d13-54d0-4ef7-a965-8c377ce6610b" providerId="ADAL" clId="{3207920E-7AC5-4E68-85E6-5811034E1581}" dt="2020-08-04T11:44:12.830" v="1877" actId="1076"/>
          <ac:picMkLst>
            <pc:docMk/>
            <pc:sldMk cId="2822782019" sldId="268"/>
            <ac:picMk id="23" creationId="{D01A2D41-EED3-4C08-A3B9-CC5A88B7BCB4}"/>
          </ac:picMkLst>
        </pc:picChg>
        <pc:picChg chg="add mod">
          <ac:chgData name="Alycia Kearney" userId="75575d13-54d0-4ef7-a965-8c377ce6610b" providerId="ADAL" clId="{3207920E-7AC5-4E68-85E6-5811034E1581}" dt="2020-08-04T11:47:25.895" v="1900" actId="1076"/>
          <ac:picMkLst>
            <pc:docMk/>
            <pc:sldMk cId="2822782019" sldId="268"/>
            <ac:picMk id="25" creationId="{18C5FC3D-1E4B-4E39-A548-BD7BD34BDB18}"/>
          </ac:picMkLst>
        </pc:picChg>
        <pc:picChg chg="add mod">
          <ac:chgData name="Alycia Kearney" userId="75575d13-54d0-4ef7-a965-8c377ce6610b" providerId="ADAL" clId="{3207920E-7AC5-4E68-85E6-5811034E1581}" dt="2020-08-04T11:47:37.942" v="1901" actId="1076"/>
          <ac:picMkLst>
            <pc:docMk/>
            <pc:sldMk cId="2822782019" sldId="268"/>
            <ac:picMk id="27" creationId="{938EDCA0-2848-476D-9CB0-7B1EF1DEEABA}"/>
          </ac:picMkLst>
        </pc:picChg>
        <pc:picChg chg="add mod">
          <ac:chgData name="Alycia Kearney" userId="75575d13-54d0-4ef7-a965-8c377ce6610b" providerId="ADAL" clId="{3207920E-7AC5-4E68-85E6-5811034E1581}" dt="2020-08-04T11:47:06.700" v="1899" actId="1076"/>
          <ac:picMkLst>
            <pc:docMk/>
            <pc:sldMk cId="2822782019" sldId="268"/>
            <ac:picMk id="29" creationId="{4E32191C-6C64-461D-8882-B20C6645BA70}"/>
          </ac:picMkLst>
        </pc:pic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1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3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5" creationId="{08C5794E-A9A1-4A23-AF68-C79A7822334C}"/>
          </ac:cxnSpMkLst>
        </pc:cxnChg>
      </pc:sldChg>
      <pc:sldChg chg="addSp delSp modSp del mod setBg">
        <pc:chgData name="Alycia Kearney" userId="75575d13-54d0-4ef7-a965-8c377ce6610b" providerId="ADAL" clId="{3207920E-7AC5-4E68-85E6-5811034E1581}" dt="2020-08-04T11:13:46.489" v="1422" actId="2696"/>
        <pc:sldMkLst>
          <pc:docMk/>
          <pc:sldMk cId="2685237845" sldId="269"/>
        </pc:sldMkLst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6" creationId="{C37E9D4B-7BFA-4D10-B666-547BAC499469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8" creationId="{22F15A2D-2324-487D-A02A-BF46C5C580EB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10" creationId="{2AEAFA59-923A-4F54-8B49-44C970BCC323}"/>
          </ac:spMkLst>
        </pc:spChg>
        <pc:picChg chg="add mod modCrop">
          <ac:chgData name="Alycia Kearney" userId="75575d13-54d0-4ef7-a965-8c377ce6610b" providerId="ADAL" clId="{3207920E-7AC5-4E68-85E6-5811034E1581}" dt="2020-08-04T11:10:32.405" v="1282" actId="26606"/>
          <ac:picMkLst>
            <pc:docMk/>
            <pc:sldMk cId="2685237845" sldId="269"/>
            <ac:picMk id="3" creationId="{7F9D47B1-D539-4AB0-B409-BB11426865B7}"/>
          </ac:picMkLst>
        </pc:picChg>
      </pc:sldChg>
      <pc:sldChg chg="addSp delSp modSp add del mod ord setBg addAnim delAnim modAnim">
        <pc:chgData name="Alycia Kearney" userId="75575d13-54d0-4ef7-a965-8c377ce6610b" providerId="ADAL" clId="{3207920E-7AC5-4E68-85E6-5811034E1581}" dt="2020-08-04T10:50:17.266" v="795" actId="2696"/>
        <pc:sldMkLst>
          <pc:docMk/>
          <pc:sldMk cId="48353462" sldId="270"/>
        </pc:sldMkLst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1" creationId="{417CDA24-35F8-4540-8C52-3096D6D94949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3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4" creationId="{184884BF-A898-4EFF-9504-E13EBE3FF62E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5" creationId="{6F79B0DD-2C63-4EE5-804F-B8E391FC1E45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6" creationId="{7B32D337-FDA6-4468-ADB1-7038E5FC0BA9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7" creationId="{627DB8AB-CD55-4C8F-9043-52652B89231A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8" creationId="{53059C5A-91CB-4024-9B4E-20082E25C70B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9" creationId="{FA75DFED-A0C1-4A83-BE1D-0271C1826EF6}"/>
          </ac:spMkLst>
        </pc:spChg>
        <pc:spChg chg="add del mod">
          <ac:chgData name="Alycia Kearney" userId="75575d13-54d0-4ef7-a965-8c377ce6610b" providerId="ADAL" clId="{3207920E-7AC5-4E68-85E6-5811034E1581}" dt="2020-08-04T10:44:10.089" v="751" actId="21"/>
          <ac:spMkLst>
            <pc:docMk/>
            <pc:sldMk cId="48353462" sldId="270"/>
            <ac:spMk id="30" creationId="{FEA84ABC-21B1-4780-906F-62F938C49D86}"/>
          </ac:spMkLst>
        </pc:spChg>
        <pc:spChg chg="add mod">
          <ac:chgData name="Alycia Kearney" userId="75575d13-54d0-4ef7-a965-8c377ce6610b" providerId="ADAL" clId="{3207920E-7AC5-4E68-85E6-5811034E1581}" dt="2020-08-04T10:47:52.660" v="779" actId="208"/>
          <ac:spMkLst>
            <pc:docMk/>
            <pc:sldMk cId="48353462" sldId="270"/>
            <ac:spMk id="32" creationId="{46A6B578-F7EA-49D8-AD58-5F5DDF244053}"/>
          </ac:spMkLst>
        </pc:spChg>
        <pc:spChg chg="add mod">
          <ac:chgData name="Alycia Kearney" userId="75575d13-54d0-4ef7-a965-8c377ce6610b" providerId="ADAL" clId="{3207920E-7AC5-4E68-85E6-5811034E1581}" dt="2020-08-04T10:47:46.928" v="778" actId="208"/>
          <ac:spMkLst>
            <pc:docMk/>
            <pc:sldMk cId="48353462" sldId="270"/>
            <ac:spMk id="34" creationId="{2113EDF2-26A0-4CE0-937F-75DCDA003FE2}"/>
          </ac:spMkLst>
        </pc:spChg>
        <pc:spChg chg="add del mod">
          <ac:chgData name="Alycia Kearney" userId="75575d13-54d0-4ef7-a965-8c377ce6610b" providerId="ADAL" clId="{3207920E-7AC5-4E68-85E6-5811034E1581}" dt="2020-08-04T10:44:51.387" v="758"/>
          <ac:spMkLst>
            <pc:docMk/>
            <pc:sldMk cId="48353462" sldId="270"/>
            <ac:spMk id="38" creationId="{8BE25C41-848B-453B-B419-DA86EE31D486}"/>
          </ac:spMkLst>
        </pc:spChg>
        <pc:spChg chg="add mod">
          <ac:chgData name="Alycia Kearney" userId="75575d13-54d0-4ef7-a965-8c377ce6610b" providerId="ADAL" clId="{3207920E-7AC5-4E68-85E6-5811034E1581}" dt="2020-08-04T10:48:01.251" v="780" actId="208"/>
          <ac:spMkLst>
            <pc:docMk/>
            <pc:sldMk cId="48353462" sldId="270"/>
            <ac:spMk id="40" creationId="{ED438D80-DA80-4F45-9CE1-1B170EC3908A}"/>
          </ac:spMkLst>
        </pc:spChg>
        <pc:picChg chg="add del">
          <ac:chgData name="Alycia Kearney" userId="75575d13-54d0-4ef7-a965-8c377ce6610b" providerId="ADAL" clId="{3207920E-7AC5-4E68-85E6-5811034E1581}" dt="2020-08-04T10:05:03.641" v="195" actId="22"/>
          <ac:picMkLst>
            <pc:docMk/>
            <pc:sldMk cId="48353462" sldId="270"/>
            <ac:picMk id="3" creationId="{A8269912-292D-403D-9F9D-D35375981F50}"/>
          </ac:picMkLst>
        </pc:picChg>
        <pc:picChg chg="add del mod modCrop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4" creationId="{F88E9ED0-F552-42F4-9705-F4A8010D1F8A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5" creationId="{66A976E2-4C17-4463-801E-4D5BF4A9A314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6" creationId="{73C9A36C-9FD3-4BDC-A887-CAE407BD7229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7" creationId="{C734D3AC-2463-447E-8F08-538318DA4126}"/>
          </ac:picMkLst>
        </pc:picChg>
        <pc:picChg chg="add del">
          <ac:chgData name="Alycia Kearney" userId="75575d13-54d0-4ef7-a965-8c377ce6610b" providerId="ADAL" clId="{3207920E-7AC5-4E68-85E6-5811034E1581}" dt="2020-08-04T10:40:12.198" v="625" actId="22"/>
          <ac:picMkLst>
            <pc:docMk/>
            <pc:sldMk cId="48353462" sldId="270"/>
            <ac:picMk id="9" creationId="{F2776198-8923-4F9E-990B-5549A30FBBFC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0" creationId="{35DDD0FF-FB31-416C-B049-926B32DD5ACE}"/>
          </ac:picMkLst>
        </pc:picChg>
        <pc:picChg chg="add del mo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1" creationId="{111788F9-1A93-42CD-9D76-3179614D14A6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2" creationId="{4A65EF49-E21E-49DD-93E3-592ABF4BAD7B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3" creationId="{81AA95E2-3C4D-4A7B-8458-E78F4919E740}"/>
          </ac:picMkLst>
        </pc:picChg>
        <pc:picChg chg="add del mod">
          <ac:chgData name="Alycia Kearney" userId="75575d13-54d0-4ef7-a965-8c377ce6610b" providerId="ADAL" clId="{3207920E-7AC5-4E68-85E6-5811034E1581}" dt="2020-08-04T10:41:41.427" v="654" actId="22"/>
          <ac:picMkLst>
            <pc:docMk/>
            <pc:sldMk cId="48353462" sldId="270"/>
            <ac:picMk id="15" creationId="{F902DFBB-1D46-499F-BB11-FF0A40AF33DA}"/>
          </ac:picMkLst>
        </pc:picChg>
        <pc:picChg chg="add del mod">
          <ac:chgData name="Alycia Kearney" userId="75575d13-54d0-4ef7-a965-8c377ce6610b" providerId="ADAL" clId="{3207920E-7AC5-4E68-85E6-5811034E1581}" dt="2020-08-04T10:47:17.969" v="770" actId="14826"/>
          <ac:picMkLst>
            <pc:docMk/>
            <pc:sldMk cId="48353462" sldId="270"/>
            <ac:picMk id="31" creationId="{343D2F6E-FA61-4B71-A771-8927E4B1A93C}"/>
          </ac:picMkLst>
        </pc:picChg>
        <pc:picChg chg="add mod">
          <ac:chgData name="Alycia Kearney" userId="75575d13-54d0-4ef7-a965-8c377ce6610b" providerId="ADAL" clId="{3207920E-7AC5-4E68-85E6-5811034E1581}" dt="2020-08-04T10:47:37.943" v="777" actId="1076"/>
          <ac:picMkLst>
            <pc:docMk/>
            <pc:sldMk cId="48353462" sldId="270"/>
            <ac:picMk id="33" creationId="{A91B1CE5-412C-498E-84E7-F7B3FDD5B68A}"/>
          </ac:picMkLst>
        </pc:picChg>
        <pc:picChg chg="add mod">
          <ac:chgData name="Alycia Kearney" userId="75575d13-54d0-4ef7-a965-8c377ce6610b" providerId="ADAL" clId="{3207920E-7AC5-4E68-85E6-5811034E1581}" dt="2020-08-04T10:47:34.037" v="775" actId="1076"/>
          <ac:picMkLst>
            <pc:docMk/>
            <pc:sldMk cId="48353462" sldId="270"/>
            <ac:picMk id="35" creationId="{9749D7B2-456C-4070-8BB4-26B0C8B0F7E7}"/>
          </ac:picMkLst>
        </pc:picChg>
        <pc:picChg chg="add del">
          <ac:chgData name="Alycia Kearney" userId="75575d13-54d0-4ef7-a965-8c377ce6610b" providerId="ADAL" clId="{3207920E-7AC5-4E68-85E6-5811034E1581}" dt="2020-08-04T10:44:51.926" v="759" actId="22"/>
          <ac:picMkLst>
            <pc:docMk/>
            <pc:sldMk cId="48353462" sldId="270"/>
            <ac:picMk id="37" creationId="{1A5F3A9E-57B9-415C-8522-35D5BAFC0F36}"/>
          </ac:picMkLst>
        </pc:picChg>
        <pc:picChg chg="add del mod">
          <ac:chgData name="Alycia Kearney" userId="75575d13-54d0-4ef7-a965-8c377ce6610b" providerId="ADAL" clId="{3207920E-7AC5-4E68-85E6-5811034E1581}" dt="2020-08-04T10:44:51.387" v="758"/>
          <ac:picMkLst>
            <pc:docMk/>
            <pc:sldMk cId="48353462" sldId="270"/>
            <ac:picMk id="39" creationId="{6EB0247E-4853-4075-AC45-23FEB117FA25}"/>
          </ac:picMkLst>
        </pc:picChg>
        <pc:picChg chg="add mod">
          <ac:chgData name="Alycia Kearney" userId="75575d13-54d0-4ef7-a965-8c377ce6610b" providerId="ADAL" clId="{3207920E-7AC5-4E68-85E6-5811034E1581}" dt="2020-08-04T10:47:26.760" v="773" actId="1076"/>
          <ac:picMkLst>
            <pc:docMk/>
            <pc:sldMk cId="48353462" sldId="270"/>
            <ac:picMk id="41" creationId="{DD9029A2-4377-4663-9A97-25CDB73D9142}"/>
          </ac:picMkLst>
        </pc:pic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6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7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18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9" creationId="{D2B31ED6-76F0-425A-9A41-C947AEF9C145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0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2" creationId="{D2B31ED6-76F0-425A-9A41-C947AEF9C145}"/>
          </ac:cxnSpMkLst>
        </pc:cxnChg>
      </pc:sldChg>
      <pc:sldChg chg="addSp delSp add del mod ord">
        <pc:chgData name="Alycia Kearney" userId="75575d13-54d0-4ef7-a965-8c377ce6610b" providerId="ADAL" clId="{3207920E-7AC5-4E68-85E6-5811034E1581}" dt="2020-08-04T09:52:54.380" v="113"/>
        <pc:sldMkLst>
          <pc:docMk/>
          <pc:sldMk cId="3429907024" sldId="270"/>
        </pc:sldMkLst>
        <pc:picChg chg="add del">
          <ac:chgData name="Alycia Kearney" userId="75575d13-54d0-4ef7-a965-8c377ce6610b" providerId="ADAL" clId="{3207920E-7AC5-4E68-85E6-5811034E1581}" dt="2020-08-04T09:52:53.455" v="111" actId="22"/>
          <ac:picMkLst>
            <pc:docMk/>
            <pc:sldMk cId="3429907024" sldId="270"/>
            <ac:picMk id="3" creationId="{A7A1DD0D-BE94-4D69-ACDD-8BB768E56D86}"/>
          </ac:picMkLst>
        </pc:picChg>
      </pc:sldChg>
      <pc:sldChg chg="addSp delSp modSp add del mod modAnim">
        <pc:chgData name="Alycia Kearney" userId="75575d13-54d0-4ef7-a965-8c377ce6610b" providerId="ADAL" clId="{3207920E-7AC5-4E68-85E6-5811034E1581}" dt="2020-08-04T11:49:53.404" v="1923" actId="2696"/>
        <pc:sldMkLst>
          <pc:docMk/>
          <pc:sldMk cId="3086619480" sldId="271"/>
        </pc:sldMkLst>
        <pc:spChg chg="add mod">
          <ac:chgData name="Alycia Kearney" userId="75575d13-54d0-4ef7-a965-8c377ce6610b" providerId="ADAL" clId="{3207920E-7AC5-4E68-85E6-5811034E1581}" dt="2020-08-04T11:29:14.077" v="1709" actId="1076"/>
          <ac:spMkLst>
            <pc:docMk/>
            <pc:sldMk cId="3086619480" sldId="271"/>
            <ac:spMk id="10" creationId="{61B97140-1355-41DC-A90A-10057D292237}"/>
          </ac:spMkLst>
        </pc:spChg>
        <pc:spChg chg="add mod">
          <ac:chgData name="Alycia Kearney" userId="75575d13-54d0-4ef7-a965-8c377ce6610b" providerId="ADAL" clId="{3207920E-7AC5-4E68-85E6-5811034E1581}" dt="2020-08-04T11:28:22.742" v="1703" actId="1076"/>
          <ac:spMkLst>
            <pc:docMk/>
            <pc:sldMk cId="3086619480" sldId="271"/>
            <ac:spMk id="12" creationId="{0B5A4150-2CED-4546-B61A-3675CDBEFF37}"/>
          </ac:spMkLst>
        </pc:spChg>
        <pc:spChg chg="add mod">
          <ac:chgData name="Alycia Kearney" userId="75575d13-54d0-4ef7-a965-8c377ce6610b" providerId="ADAL" clId="{3207920E-7AC5-4E68-85E6-5811034E1581}" dt="2020-08-04T11:28:45.253" v="1704" actId="1076"/>
          <ac:spMkLst>
            <pc:docMk/>
            <pc:sldMk cId="3086619480" sldId="271"/>
            <ac:spMk id="14" creationId="{E95CEF02-AD11-4F5A-89CB-38A26CB6C227}"/>
          </ac:spMkLst>
        </pc:spChg>
        <pc:spChg chg="add mod">
          <ac:chgData name="Alycia Kearney" userId="75575d13-54d0-4ef7-a965-8c377ce6610b" providerId="ADAL" clId="{3207920E-7AC5-4E68-85E6-5811034E1581}" dt="2020-08-04T11:29:22.696" v="1710" actId="1076"/>
          <ac:spMkLst>
            <pc:docMk/>
            <pc:sldMk cId="3086619480" sldId="271"/>
            <ac:spMk id="16" creationId="{3EB20F57-37CA-49AE-AED5-2AF3400A0CB2}"/>
          </ac:spMkLst>
        </pc:sp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2" creationId="{7F7F4E60-3CEA-4363-A150-4EDE15DC639E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3" creationId="{E9CFCB75-85F2-4E6F-AF68-DA84298360D8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4" creationId="{A4A0686B-F927-4E9F-B7C2-34DCE064D20C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5" creationId="{71697B26-751E-449E-B2B6-16E49B2D7852}"/>
          </ac:picMkLst>
        </pc:picChg>
        <pc:picChg chg="add mod">
          <ac:chgData name="Alycia Kearney" userId="75575d13-54d0-4ef7-a965-8c377ce6610b" providerId="ADAL" clId="{3207920E-7AC5-4E68-85E6-5811034E1581}" dt="2020-08-04T11:15:02.620" v="1430" actId="1076"/>
          <ac:picMkLst>
            <pc:docMk/>
            <pc:sldMk cId="3086619480" sldId="271"/>
            <ac:picMk id="6" creationId="{EDBAF8CB-2832-46E7-B44C-21F1E00C2E51}"/>
          </ac:picMkLst>
        </pc:picChg>
        <pc:picChg chg="add mod">
          <ac:chgData name="Alycia Kearney" userId="75575d13-54d0-4ef7-a965-8c377ce6610b" providerId="ADAL" clId="{3207920E-7AC5-4E68-85E6-5811034E1581}" dt="2020-08-04T11:28:57.597" v="1707" actId="1076"/>
          <ac:picMkLst>
            <pc:docMk/>
            <pc:sldMk cId="3086619480" sldId="271"/>
            <ac:picMk id="7" creationId="{6472805C-DA8B-4704-8D61-DE023B5ACA55}"/>
          </ac:picMkLst>
        </pc:picChg>
        <pc:picChg chg="add mod">
          <ac:chgData name="Alycia Kearney" userId="75575d13-54d0-4ef7-a965-8c377ce6610b" providerId="ADAL" clId="{3207920E-7AC5-4E68-85E6-5811034E1581}" dt="2020-08-04T11:15:10.936" v="1431" actId="1076"/>
          <ac:picMkLst>
            <pc:docMk/>
            <pc:sldMk cId="3086619480" sldId="271"/>
            <ac:picMk id="8" creationId="{7FB5613D-C301-4ECB-92DC-EBD0D039D709}"/>
          </ac:picMkLst>
        </pc:picChg>
        <pc:picChg chg="add mod">
          <ac:chgData name="Alycia Kearney" userId="75575d13-54d0-4ef7-a965-8c377ce6610b" providerId="ADAL" clId="{3207920E-7AC5-4E68-85E6-5811034E1581}" dt="2020-08-04T11:40:34.991" v="1833" actId="1076"/>
          <ac:picMkLst>
            <pc:docMk/>
            <pc:sldMk cId="3086619480" sldId="271"/>
            <ac:picMk id="9" creationId="{A185D18A-6A20-4012-9F58-9BC443171925}"/>
          </ac:picMkLst>
        </pc:picChg>
        <pc:picChg chg="add mod">
          <ac:chgData name="Alycia Kearney" userId="75575d13-54d0-4ef7-a965-8c377ce6610b" providerId="ADAL" clId="{3207920E-7AC5-4E68-85E6-5811034E1581}" dt="2020-08-04T11:29:14.077" v="1709" actId="1076"/>
          <ac:picMkLst>
            <pc:docMk/>
            <pc:sldMk cId="3086619480" sldId="271"/>
            <ac:picMk id="11" creationId="{3E22E284-5B7C-43B8-B609-11283D65F1BC}"/>
          </ac:picMkLst>
        </pc:picChg>
        <pc:picChg chg="add mod">
          <ac:chgData name="Alycia Kearney" userId="75575d13-54d0-4ef7-a965-8c377ce6610b" providerId="ADAL" clId="{3207920E-7AC5-4E68-85E6-5811034E1581}" dt="2020-08-04T11:28:19.745" v="1702" actId="1076"/>
          <ac:picMkLst>
            <pc:docMk/>
            <pc:sldMk cId="3086619480" sldId="271"/>
            <ac:picMk id="13" creationId="{CA5FEC3C-8731-497E-B0F8-E4D8CA831DCC}"/>
          </ac:picMkLst>
        </pc:picChg>
        <pc:picChg chg="add mod">
          <ac:chgData name="Alycia Kearney" userId="75575d13-54d0-4ef7-a965-8c377ce6610b" providerId="ADAL" clId="{3207920E-7AC5-4E68-85E6-5811034E1581}" dt="2020-08-04T11:28:50.616" v="1706" actId="1076"/>
          <ac:picMkLst>
            <pc:docMk/>
            <pc:sldMk cId="3086619480" sldId="271"/>
            <ac:picMk id="15" creationId="{226ECF46-2E3C-43A8-97A9-C6C1AA5829DC}"/>
          </ac:picMkLst>
        </pc:picChg>
        <pc:picChg chg="add mod">
          <ac:chgData name="Alycia Kearney" userId="75575d13-54d0-4ef7-a965-8c377ce6610b" providerId="ADAL" clId="{3207920E-7AC5-4E68-85E6-5811034E1581}" dt="2020-08-04T11:29:22.696" v="1710" actId="1076"/>
          <ac:picMkLst>
            <pc:docMk/>
            <pc:sldMk cId="3086619480" sldId="271"/>
            <ac:picMk id="17" creationId="{EB43B6E8-13D7-4F96-B51F-D6BA8BAF2859}"/>
          </ac:picMkLst>
        </pc:picChg>
      </pc:sldChg>
      <pc:sldChg chg="addSp delSp modSp add del mod">
        <pc:chgData name="Alycia Kearney" userId="75575d13-54d0-4ef7-a965-8c377ce6610b" providerId="ADAL" clId="{3207920E-7AC5-4E68-85E6-5811034E1581}" dt="2020-08-04T10:39:14.303" v="616" actId="2696"/>
        <pc:sldMkLst>
          <pc:docMk/>
          <pc:sldMk cId="3779275981" sldId="271"/>
        </pc:sldMkLst>
        <pc:spChg chg="del">
          <ac:chgData name="Alycia Kearney" userId="75575d13-54d0-4ef7-a965-8c377ce6610b" providerId="ADAL" clId="{3207920E-7AC5-4E68-85E6-5811034E1581}" dt="2020-08-04T10:30:00.352" v="501" actId="478"/>
          <ac:spMkLst>
            <pc:docMk/>
            <pc:sldMk cId="3779275981" sldId="271"/>
            <ac:spMk id="26" creationId="{617F2052-D1C9-41E4-81B6-6A87FE870076}"/>
          </ac:spMkLst>
        </pc:spChg>
        <pc:spChg chg="del">
          <ac:chgData name="Alycia Kearney" userId="75575d13-54d0-4ef7-a965-8c377ce6610b" providerId="ADAL" clId="{3207920E-7AC5-4E68-85E6-5811034E1581}" dt="2020-08-04T10:29:57.455" v="497" actId="478"/>
          <ac:spMkLst>
            <pc:docMk/>
            <pc:sldMk cId="3779275981" sldId="271"/>
            <ac:spMk id="29" creationId="{ADB2CE75-D5DE-45F8-9EE4-1D6AA15ECAB0}"/>
          </ac:spMkLst>
        </pc:spChg>
        <pc:spChg chg="del">
          <ac:chgData name="Alycia Kearney" userId="75575d13-54d0-4ef7-a965-8c377ce6610b" providerId="ADAL" clId="{3207920E-7AC5-4E68-85E6-5811034E1581}" dt="2020-08-04T10:30:03.562" v="502" actId="478"/>
          <ac:spMkLst>
            <pc:docMk/>
            <pc:sldMk cId="3779275981" sldId="271"/>
            <ac:spMk id="33" creationId="{2B3BC2E9-5E77-474D-82E6-85D248447136}"/>
          </ac:spMkLst>
        </pc:spChg>
        <pc:spChg chg="del">
          <ac:chgData name="Alycia Kearney" userId="75575d13-54d0-4ef7-a965-8c377ce6610b" providerId="ADAL" clId="{3207920E-7AC5-4E68-85E6-5811034E1581}" dt="2020-08-04T10:30:07.489" v="508" actId="478"/>
          <ac:spMkLst>
            <pc:docMk/>
            <pc:sldMk cId="3779275981" sldId="271"/>
            <ac:spMk id="51" creationId="{F99F7541-C65B-43EA-A652-988E847A2005}"/>
          </ac:spMkLst>
        </pc:sp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2" creationId="{64286F9A-9269-4678-A2DA-677245203CCE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3" creationId="{DDC4884B-7624-4E5E-AADB-CEF867394555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4" creationId="{1523AC9D-F324-4E66-BE41-A74AC7EC6D9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5" creationId="{47F8D3C3-78F4-42CF-A51A-2BD35CBA806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6" creationId="{20887FFD-1292-4848-BDB9-03F81F78211D}"/>
          </ac:picMkLst>
        </pc:picChg>
        <pc:picChg chg="del mod">
          <ac:chgData name="Alycia Kearney" userId="75575d13-54d0-4ef7-a965-8c377ce6610b" providerId="ADAL" clId="{3207920E-7AC5-4E68-85E6-5811034E1581}" dt="2020-08-04T10:30:06.402" v="507" actId="478"/>
          <ac:picMkLst>
            <pc:docMk/>
            <pc:sldMk cId="3779275981" sldId="271"/>
            <ac:picMk id="19" creationId="{25098119-9F90-4816-8CAE-D5580BA92FA7}"/>
          </ac:picMkLst>
        </pc:picChg>
        <pc:picChg chg="del">
          <ac:chgData name="Alycia Kearney" userId="75575d13-54d0-4ef7-a965-8c377ce6610b" providerId="ADAL" clId="{3207920E-7AC5-4E68-85E6-5811034E1581}" dt="2020-08-04T10:29:56.040" v="495" actId="478"/>
          <ac:picMkLst>
            <pc:docMk/>
            <pc:sldMk cId="3779275981" sldId="271"/>
            <ac:picMk id="21" creationId="{E738DC67-AD46-489D-907D-9E4BCA28D9D3}"/>
          </ac:picMkLst>
        </pc:picChg>
        <pc:picChg chg="del mod">
          <ac:chgData name="Alycia Kearney" userId="75575d13-54d0-4ef7-a965-8c377ce6610b" providerId="ADAL" clId="{3207920E-7AC5-4E68-85E6-5811034E1581}" dt="2020-08-04T10:29:58.572" v="499" actId="478"/>
          <ac:picMkLst>
            <pc:docMk/>
            <pc:sldMk cId="3779275981" sldId="271"/>
            <ac:picMk id="23" creationId="{99BE564B-CD2A-4438-BD52-6B4332F999AD}"/>
          </ac:picMkLst>
        </pc:picChg>
        <pc:picChg chg="del">
          <ac:chgData name="Alycia Kearney" userId="75575d13-54d0-4ef7-a965-8c377ce6610b" providerId="ADAL" clId="{3207920E-7AC5-4E68-85E6-5811034E1581}" dt="2020-08-04T10:30:05.361" v="504" actId="478"/>
          <ac:picMkLst>
            <pc:docMk/>
            <pc:sldMk cId="3779275981" sldId="271"/>
            <ac:picMk id="25" creationId="{3A5E4D7E-2285-434D-82D6-DE80BE401B34}"/>
          </ac:picMkLst>
        </pc:picChg>
        <pc:picChg chg="del">
          <ac:chgData name="Alycia Kearney" userId="75575d13-54d0-4ef7-a965-8c377ce6610b" providerId="ADAL" clId="{3207920E-7AC5-4E68-85E6-5811034E1581}" dt="2020-08-04T10:29:59.607" v="500" actId="478"/>
          <ac:picMkLst>
            <pc:docMk/>
            <pc:sldMk cId="3779275981" sldId="271"/>
            <ac:picMk id="28" creationId="{248262D4-D0A1-426C-B0E8-DC144D73CFE1}"/>
          </ac:picMkLst>
        </pc:picChg>
        <pc:picChg chg="del">
          <ac:chgData name="Alycia Kearney" userId="75575d13-54d0-4ef7-a965-8c377ce6610b" providerId="ADAL" clId="{3207920E-7AC5-4E68-85E6-5811034E1581}" dt="2020-08-04T10:29:56.679" v="496" actId="478"/>
          <ac:picMkLst>
            <pc:docMk/>
            <pc:sldMk cId="3779275981" sldId="271"/>
            <ac:picMk id="31" creationId="{2272D044-0383-4FFA-BD68-BCF1770B70DA}"/>
          </ac:picMkLst>
        </pc:picChg>
        <pc:picChg chg="del">
          <ac:chgData name="Alycia Kearney" userId="75575d13-54d0-4ef7-a965-8c377ce6610b" providerId="ADAL" clId="{3207920E-7AC5-4E68-85E6-5811034E1581}" dt="2020-08-04T10:30:05.924" v="505" actId="478"/>
          <ac:picMkLst>
            <pc:docMk/>
            <pc:sldMk cId="3779275981" sldId="271"/>
            <ac:picMk id="35" creationId="{ACCE4E60-D424-4069-81F4-4C7790D10AEF}"/>
          </ac:picMkLst>
        </pc:picChg>
        <pc:picChg chg="del">
          <ac:chgData name="Alycia Kearney" userId="75575d13-54d0-4ef7-a965-8c377ce6610b" providerId="ADAL" clId="{3207920E-7AC5-4E68-85E6-5811034E1581}" dt="2020-08-04T10:30:04.367" v="503" actId="478"/>
          <ac:picMkLst>
            <pc:docMk/>
            <pc:sldMk cId="3779275981" sldId="271"/>
            <ac:picMk id="53" creationId="{32E20B34-6BC2-4A9E-926E-57BCA972B86B}"/>
          </ac:picMkLst>
        </pc:picChg>
      </pc:sldChg>
      <pc:sldChg chg="addSp delSp modSp add mod modAnim">
        <pc:chgData name="Alycia Kearney" userId="75575d13-54d0-4ef7-a965-8c377ce6610b" providerId="ADAL" clId="{3207920E-7AC5-4E68-85E6-5811034E1581}" dt="2020-08-04T12:27:49.491" v="1949" actId="14100"/>
        <pc:sldMkLst>
          <pc:docMk/>
          <pc:sldMk cId="544912447" sldId="272"/>
        </pc:sldMkLst>
        <pc:spChg chg="add mod">
          <ac:chgData name="Alycia Kearney" userId="75575d13-54d0-4ef7-a965-8c377ce6610b" providerId="ADAL" clId="{3207920E-7AC5-4E68-85E6-5811034E1581}" dt="2020-08-04T12:27:49.491" v="1949" actId="14100"/>
          <ac:spMkLst>
            <pc:docMk/>
            <pc:sldMk cId="544912447" sldId="272"/>
            <ac:spMk id="5" creationId="{8D804954-C50E-49E1-AE15-7A910675BE55}"/>
          </ac:spMkLst>
        </pc:spChg>
        <pc:spChg chg="add mod">
          <ac:chgData name="Alycia Kearney" userId="75575d13-54d0-4ef7-a965-8c377ce6610b" providerId="ADAL" clId="{3207920E-7AC5-4E68-85E6-5811034E1581}" dt="2020-08-04T12:27:28.699" v="1944" actId="1076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Alycia Kearney" userId="75575d13-54d0-4ef7-a965-8c377ce6610b" providerId="ADAL" clId="{3207920E-7AC5-4E68-85E6-5811034E1581}" dt="2020-08-04T12:27:34.911" v="1946" actId="1076"/>
          <ac:picMkLst>
            <pc:docMk/>
            <pc:sldMk cId="544912447" sldId="272"/>
            <ac:picMk id="2" creationId="{95CBF335-FF75-4664-A81B-3B60A7AF1800}"/>
          </ac:picMkLst>
        </pc:picChg>
        <pc:picChg chg="del">
          <ac:chgData name="Alycia Kearney" userId="75575d13-54d0-4ef7-a965-8c377ce6610b" providerId="ADAL" clId="{3207920E-7AC5-4E68-85E6-5811034E1581}" dt="2020-08-04T11:10:38.107" v="1283" actId="478"/>
          <ac:picMkLst>
            <pc:docMk/>
            <pc:sldMk cId="544912447" sldId="272"/>
            <ac:picMk id="3" creationId="{7F9D47B1-D539-4AB0-B409-BB11426865B7}"/>
          </ac:picMkLst>
        </pc:picChg>
      </pc:sldChg>
      <pc:sldChg chg="addSp delSp modSp add del mod delAnim">
        <pc:chgData name="Alycia Kearney" userId="75575d13-54d0-4ef7-a965-8c377ce6610b" providerId="ADAL" clId="{3207920E-7AC5-4E68-85E6-5811034E1581}" dt="2020-08-04T11:24:21.683" v="1679" actId="2696"/>
        <pc:sldMkLst>
          <pc:docMk/>
          <pc:sldMk cId="135800854" sldId="273"/>
        </pc:sldMkLst>
        <pc:spChg chg="add mod">
          <ac:chgData name="Alycia Kearney" userId="75575d13-54d0-4ef7-a965-8c377ce6610b" providerId="ADAL" clId="{3207920E-7AC5-4E68-85E6-5811034E1581}" dt="2020-08-04T11:24:13.951" v="1678" actId="1076"/>
          <ac:spMkLst>
            <pc:docMk/>
            <pc:sldMk cId="135800854" sldId="273"/>
            <ac:spMk id="4" creationId="{9A62370F-CB34-4DC7-BA37-A61BC4836C4D}"/>
          </ac:spMkLst>
        </pc:spChg>
        <pc:picChg chg="add del mod modCrop">
          <ac:chgData name="Alycia Kearney" userId="75575d13-54d0-4ef7-a965-8c377ce6610b" providerId="ADAL" clId="{3207920E-7AC5-4E68-85E6-5811034E1581}" dt="2020-08-04T11:20:31.764" v="1650" actId="478"/>
          <ac:picMkLst>
            <pc:docMk/>
            <pc:sldMk cId="135800854" sldId="273"/>
            <ac:picMk id="3" creationId="{8B46BA03-00BC-4C2C-9522-6CFE80866D3B}"/>
          </ac:picMkLst>
        </pc:picChg>
        <pc:picChg chg="add del mod">
          <ac:chgData name="Alycia Kearney" userId="75575d13-54d0-4ef7-a965-8c377ce6610b" providerId="ADAL" clId="{3207920E-7AC5-4E68-85E6-5811034E1581}" dt="2020-08-04T11:22:16.185" v="1656" actId="478"/>
          <ac:picMkLst>
            <pc:docMk/>
            <pc:sldMk cId="135800854" sldId="273"/>
            <ac:picMk id="6" creationId="{406681C0-0EC5-4AE9-9469-71FF8093738C}"/>
          </ac:picMkLst>
        </pc:picChg>
        <pc:picChg chg="del">
          <ac:chgData name="Alycia Kearney" userId="75575d13-54d0-4ef7-a965-8c377ce6610b" providerId="ADAL" clId="{3207920E-7AC5-4E68-85E6-5811034E1581}" dt="2020-08-04T11:16:57.574" v="1438" actId="478"/>
          <ac:picMkLst>
            <pc:docMk/>
            <pc:sldMk cId="135800854" sldId="273"/>
            <ac:picMk id="65" creationId="{67EC2EB5-D58D-453E-AED7-4B93D349F004}"/>
          </ac:picMkLst>
        </pc:picChg>
        <pc:picChg chg="del mod">
          <ac:chgData name="Alycia Kearney" userId="75575d13-54d0-4ef7-a965-8c377ce6610b" providerId="ADAL" clId="{3207920E-7AC5-4E68-85E6-5811034E1581}" dt="2020-08-04T11:16:58.119" v="1439" actId="478"/>
          <ac:picMkLst>
            <pc:docMk/>
            <pc:sldMk cId="135800854" sldId="273"/>
            <ac:picMk id="69" creationId="{C49C2691-AB36-4AA2-8035-7773ED786D60}"/>
          </ac:picMkLst>
        </pc:picChg>
        <pc:picChg chg="del">
          <ac:chgData name="Alycia Kearney" userId="75575d13-54d0-4ef7-a965-8c377ce6610b" providerId="ADAL" clId="{3207920E-7AC5-4E68-85E6-5811034E1581}" dt="2020-08-04T11:16:59.269" v="1441" actId="478"/>
          <ac:picMkLst>
            <pc:docMk/>
            <pc:sldMk cId="135800854" sldId="273"/>
            <ac:picMk id="71" creationId="{95EC45B5-C819-49F5-BCFA-43F5987ADED4}"/>
          </ac:picMkLst>
        </pc:picChg>
        <pc:picChg chg="del">
          <ac:chgData name="Alycia Kearney" userId="75575d13-54d0-4ef7-a965-8c377ce6610b" providerId="ADAL" clId="{3207920E-7AC5-4E68-85E6-5811034E1581}" dt="2020-08-04T11:16:58.893" v="1440" actId="478"/>
          <ac:picMkLst>
            <pc:docMk/>
            <pc:sldMk cId="135800854" sldId="273"/>
            <ac:picMk id="73" creationId="{A1D768F0-081D-460B-8385-7AC227BC39F3}"/>
          </ac:picMkLst>
        </pc:picChg>
      </pc:sldChg>
      <pc:sldChg chg="addSp delSp modSp add mod delAnim modAnim">
        <pc:chgData name="Alycia Kearney" userId="75575d13-54d0-4ef7-a965-8c377ce6610b" providerId="ADAL" clId="{3207920E-7AC5-4E68-85E6-5811034E1581}" dt="2020-08-04T12:38:17.584" v="2036"/>
        <pc:sldMkLst>
          <pc:docMk/>
          <pc:sldMk cId="1195260568" sldId="273"/>
        </pc:sldMkLst>
        <pc:spChg chg="del mod">
          <ac:chgData name="Alycia Kearney" userId="75575d13-54d0-4ef7-a965-8c377ce6610b" providerId="ADAL" clId="{3207920E-7AC5-4E68-85E6-5811034E1581}" dt="2020-08-04T11:48:11.229" v="1907"/>
          <ac:spMkLst>
            <pc:docMk/>
            <pc:sldMk cId="1195260568" sldId="273"/>
            <ac:spMk id="2" creationId="{2C053BCB-8744-4B99-B3B8-91BC05C12725}"/>
          </ac:spMkLst>
        </pc:spChg>
        <pc:spChg chg="add mod">
          <ac:chgData name="Alycia Kearney" userId="75575d13-54d0-4ef7-a965-8c377ce6610b" providerId="ADAL" clId="{3207920E-7AC5-4E68-85E6-5811034E1581}" dt="2020-08-04T12:34:41.622" v="1993" actId="1076"/>
          <ac:spMkLst>
            <pc:docMk/>
            <pc:sldMk cId="1195260568" sldId="273"/>
            <ac:spMk id="2" creationId="{47F0D5AD-FFAB-4154-9A10-C3206CB67764}"/>
          </ac:spMkLst>
        </pc:spChg>
        <pc:spChg chg="add mod">
          <ac:chgData name="Alycia Kearney" userId="75575d13-54d0-4ef7-a965-8c377ce6610b" providerId="ADAL" clId="{3207920E-7AC5-4E68-85E6-5811034E1581}" dt="2020-08-04T12:37:08.707" v="2027" actId="1076"/>
          <ac:spMkLst>
            <pc:docMk/>
            <pc:sldMk cId="1195260568" sldId="273"/>
            <ac:spMk id="12" creationId="{1FE6B239-7124-44FF-A3FD-A10CFBBAA0F9}"/>
          </ac:spMkLst>
        </pc:spChg>
        <pc:spChg chg="add mod">
          <ac:chgData name="Alycia Kearney" userId="75575d13-54d0-4ef7-a965-8c377ce6610b" providerId="ADAL" clId="{3207920E-7AC5-4E68-85E6-5811034E1581}" dt="2020-08-04T12:34:34.828" v="1990" actId="208"/>
          <ac:spMkLst>
            <pc:docMk/>
            <pc:sldMk cId="1195260568" sldId="273"/>
            <ac:spMk id="14" creationId="{1E53F19F-EDB8-48AE-B37F-2D3112870F84}"/>
          </ac:spMkLst>
        </pc:spChg>
        <pc:spChg chg="add mod">
          <ac:chgData name="Alycia Kearney" userId="75575d13-54d0-4ef7-a965-8c377ce6610b" providerId="ADAL" clId="{3207920E-7AC5-4E68-85E6-5811034E1581}" dt="2020-08-04T12:37:26.241" v="2030" actId="1076"/>
          <ac:spMkLst>
            <pc:docMk/>
            <pc:sldMk cId="1195260568" sldId="273"/>
            <ac:spMk id="16" creationId="{DE560348-822A-4973-888D-FAD4C9383714}"/>
          </ac:spMkLst>
        </pc:spChg>
        <pc:picChg chg="add mod">
          <ac:chgData name="Alycia Kearney" userId="75575d13-54d0-4ef7-a965-8c377ce6610b" providerId="ADAL" clId="{3207920E-7AC5-4E68-85E6-5811034E1581}" dt="2020-08-04T12:32:32.028" v="1965" actId="1076"/>
          <ac:picMkLst>
            <pc:docMk/>
            <pc:sldMk cId="1195260568" sldId="273"/>
            <ac:picMk id="3" creationId="{22B5308B-133F-4548-BCE6-82D9550F8C69}"/>
          </ac:picMkLst>
        </pc:picChg>
        <pc:picChg chg="add mod">
          <ac:chgData name="Alycia Kearney" userId="75575d13-54d0-4ef7-a965-8c377ce6610b" providerId="ADAL" clId="{3207920E-7AC5-4E68-85E6-5811034E1581}" dt="2020-08-04T12:36:57.962" v="2026" actId="1076"/>
          <ac:picMkLst>
            <pc:docMk/>
            <pc:sldMk cId="1195260568" sldId="273"/>
            <ac:picMk id="4" creationId="{C1401050-67A0-48B6-B54D-467BE6CB24E0}"/>
          </ac:picMkLst>
        </pc:picChg>
        <pc:picChg chg="add mod">
          <ac:chgData name="Alycia Kearney" userId="75575d13-54d0-4ef7-a965-8c377ce6610b" providerId="ADAL" clId="{3207920E-7AC5-4E68-85E6-5811034E1581}" dt="2020-08-04T12:32:34.473" v="1966" actId="1076"/>
          <ac:picMkLst>
            <pc:docMk/>
            <pc:sldMk cId="1195260568" sldId="273"/>
            <ac:picMk id="5" creationId="{3EFD1EF9-8382-4488-B17B-4D606342B856}"/>
          </ac:picMkLst>
        </pc:picChg>
        <pc:picChg chg="add mod">
          <ac:chgData name="Alycia Kearney" userId="75575d13-54d0-4ef7-a965-8c377ce6610b" providerId="ADAL" clId="{3207920E-7AC5-4E68-85E6-5811034E1581}" dt="2020-08-04T12:33:58.428" v="1983" actId="1076"/>
          <ac:picMkLst>
            <pc:docMk/>
            <pc:sldMk cId="1195260568" sldId="273"/>
            <ac:picMk id="6" creationId="{A1207D8F-64F8-482C-864C-164AFADB1FDC}"/>
          </ac:picMkLst>
        </pc:picChg>
        <pc:picChg chg="add del mod">
          <ac:chgData name="Alycia Kearney" userId="75575d13-54d0-4ef7-a965-8c377ce6610b" providerId="ADAL" clId="{3207920E-7AC5-4E68-85E6-5811034E1581}" dt="2020-08-04T12:32:49.910" v="1969" actId="478"/>
          <ac:picMkLst>
            <pc:docMk/>
            <pc:sldMk cId="1195260568" sldId="273"/>
            <ac:picMk id="7" creationId="{923971B8-2ABD-4EFA-8A8C-A381DED27CE3}"/>
          </ac:picMkLst>
        </pc:picChg>
        <pc:picChg chg="add del mod">
          <ac:chgData name="Alycia Kearney" userId="75575d13-54d0-4ef7-a965-8c377ce6610b" providerId="ADAL" clId="{3207920E-7AC5-4E68-85E6-5811034E1581}" dt="2020-08-04T12:33:34.903" v="1979" actId="478"/>
          <ac:picMkLst>
            <pc:docMk/>
            <pc:sldMk cId="1195260568" sldId="273"/>
            <ac:picMk id="8" creationId="{DAA1869F-66BD-4F82-B504-0D7E09737ACF}"/>
          </ac:picMkLst>
        </pc:picChg>
        <pc:picChg chg="add del mod">
          <ac:chgData name="Alycia Kearney" userId="75575d13-54d0-4ef7-a965-8c377ce6610b" providerId="ADAL" clId="{3207920E-7AC5-4E68-85E6-5811034E1581}" dt="2020-08-04T12:33:24.543" v="1976" actId="478"/>
          <ac:picMkLst>
            <pc:docMk/>
            <pc:sldMk cId="1195260568" sldId="273"/>
            <ac:picMk id="9" creationId="{3A5214E8-2BBB-4117-8CAF-1B638A5E4DCA}"/>
          </ac:picMkLst>
        </pc:picChg>
        <pc:picChg chg="add del mod">
          <ac:chgData name="Alycia Kearney" userId="75575d13-54d0-4ef7-a965-8c377ce6610b" providerId="ADAL" clId="{3207920E-7AC5-4E68-85E6-5811034E1581}" dt="2020-08-04T12:33:11.807" v="1973" actId="478"/>
          <ac:picMkLst>
            <pc:docMk/>
            <pc:sldMk cId="1195260568" sldId="273"/>
            <ac:picMk id="10" creationId="{DE7270C3-9360-43FD-9260-69984B0D97E3}"/>
          </ac:picMkLst>
        </pc:picChg>
        <pc:picChg chg="add mod">
          <ac:chgData name="Alycia Kearney" userId="75575d13-54d0-4ef7-a965-8c377ce6610b" providerId="ADAL" clId="{3207920E-7AC5-4E68-85E6-5811034E1581}" dt="2020-08-04T12:35:25.916" v="2000" actId="1076"/>
          <ac:picMkLst>
            <pc:docMk/>
            <pc:sldMk cId="1195260568" sldId="273"/>
            <ac:picMk id="18" creationId="{0DEDB800-F35E-4007-8E6D-6D786D42BCED}"/>
          </ac:picMkLst>
        </pc:picChg>
        <pc:picChg chg="add mod">
          <ac:chgData name="Alycia Kearney" userId="75575d13-54d0-4ef7-a965-8c377ce6610b" providerId="ADAL" clId="{3207920E-7AC5-4E68-85E6-5811034E1581}" dt="2020-08-04T12:37:08.707" v="2027" actId="1076"/>
          <ac:picMkLst>
            <pc:docMk/>
            <pc:sldMk cId="1195260568" sldId="273"/>
            <ac:picMk id="20" creationId="{C8F4A811-599B-46A5-8E04-58D9F97D59EE}"/>
          </ac:picMkLst>
        </pc:picChg>
        <pc:picChg chg="add mod">
          <ac:chgData name="Alycia Kearney" userId="75575d13-54d0-4ef7-a965-8c377ce6610b" providerId="ADAL" clId="{3207920E-7AC5-4E68-85E6-5811034E1581}" dt="2020-08-04T12:36:38.248" v="2024" actId="1076"/>
          <ac:picMkLst>
            <pc:docMk/>
            <pc:sldMk cId="1195260568" sldId="273"/>
            <ac:picMk id="22" creationId="{48BD5DF1-5402-4BCF-8627-52DED6BFA03A}"/>
          </ac:picMkLst>
        </pc:picChg>
        <pc:picChg chg="add mod">
          <ac:chgData name="Alycia Kearney" userId="75575d13-54d0-4ef7-a965-8c377ce6610b" providerId="ADAL" clId="{3207920E-7AC5-4E68-85E6-5811034E1581}" dt="2020-08-04T12:37:26.241" v="2030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3207920E-7AC5-4E68-85E6-5811034E1581}" dt="2020-08-04T11:40:13.890" v="1830" actId="2696"/>
        <pc:sldMkLst>
          <pc:docMk/>
          <pc:sldMk cId="1251386901" sldId="273"/>
        </pc:sldMkLst>
        <pc:spChg chg="del mod">
          <ac:chgData name="Alycia Kearney" userId="75575d13-54d0-4ef7-a965-8c377ce6610b" providerId="ADAL" clId="{3207920E-7AC5-4E68-85E6-5811034E1581}" dt="2020-08-04T11:30:26.420" v="1715"/>
          <ac:spMkLst>
            <pc:docMk/>
            <pc:sldMk cId="1251386901" sldId="273"/>
            <ac:spMk id="2" creationId="{2C053BCB-8744-4B99-B3B8-91BC05C1272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9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11" creationId="{56065185-5C34-4F86-AA96-AA4D065B0EF4}"/>
          </ac:spMkLst>
        </pc:spChg>
        <pc:picChg chg="add del mod modCrop">
          <ac:chgData name="Alycia Kearney" userId="75575d13-54d0-4ef7-a965-8c377ce6610b" providerId="ADAL" clId="{3207920E-7AC5-4E68-85E6-5811034E1581}" dt="2020-08-04T11:40:11.064" v="1829" actId="1076"/>
          <ac:picMkLst>
            <pc:docMk/>
            <pc:sldMk cId="1251386901" sldId="273"/>
            <ac:picMk id="4" creationId="{874255E0-FEF5-4D02-9011-EF23A9532FDC}"/>
          </ac:picMkLst>
        </pc:picChg>
      </pc:sldChg>
      <pc:sldChg chg="add">
        <pc:chgData name="Alycia Kearney" userId="75575d13-54d0-4ef7-a965-8c377ce6610b" providerId="ADAL" clId="{3207920E-7AC5-4E68-85E6-5811034E1581}" dt="2020-08-04T11:48:07.407" v="1904"/>
        <pc:sldMkLst>
          <pc:docMk/>
          <pc:sldMk cId="1378283432" sldId="274"/>
        </pc:sldMkLst>
      </pc:sldChg>
      <pc:sldChg chg="new del">
        <pc:chgData name="Alycia Kearney" userId="75575d13-54d0-4ef7-a965-8c377ce6610b" providerId="ADAL" clId="{3207920E-7AC5-4E68-85E6-5811034E1581}" dt="2020-08-04T11:29:38.673" v="1712" actId="680"/>
        <pc:sldMkLst>
          <pc:docMk/>
          <pc:sldMk cId="4234322612" sldId="274"/>
        </pc:sldMkLst>
      </pc:sldChg>
      <pc:sldChg chg="addSp delSp modSp add del mod ord">
        <pc:chgData name="Alycia Kearney" userId="75575d13-54d0-4ef7-a965-8c377ce6610b" providerId="ADAL" clId="{3207920E-7AC5-4E68-85E6-5811034E1581}" dt="2020-08-04T12:39:57.500" v="2095" actId="2696"/>
        <pc:sldMkLst>
          <pc:docMk/>
          <pc:sldMk cId="3106272963" sldId="275"/>
        </pc:sldMkLst>
        <pc:spChg chg="del mod">
          <ac:chgData name="Alycia Kearney" userId="75575d13-54d0-4ef7-a965-8c377ce6610b" providerId="ADAL" clId="{3207920E-7AC5-4E68-85E6-5811034E1581}" dt="2020-08-04T12:28:37.581" v="1961"/>
          <ac:spMkLst>
            <pc:docMk/>
            <pc:sldMk cId="3106272963" sldId="275"/>
            <ac:spMk id="2" creationId="{2C053BCB-8744-4B99-B3B8-91BC05C12725}"/>
          </ac:spMkLst>
        </pc:spChg>
        <pc:picChg chg="add del mod">
          <ac:chgData name="Alycia Kearney" userId="75575d13-54d0-4ef7-a965-8c377ce6610b" providerId="ADAL" clId="{3207920E-7AC5-4E68-85E6-5811034E1581}" dt="2020-08-04T12:28:34.687" v="1958" actId="478"/>
          <ac:picMkLst>
            <pc:docMk/>
            <pc:sldMk cId="3106272963" sldId="275"/>
            <ac:picMk id="4" creationId="{A3892C69-E319-492B-8200-725DCB1CE86F}"/>
          </ac:picMkLst>
        </pc:picChg>
        <pc:picChg chg="add mod modCrop">
          <ac:chgData name="Alycia Kearney" userId="75575d13-54d0-4ef7-a965-8c377ce6610b" providerId="ADAL" clId="{3207920E-7AC5-4E68-85E6-5811034E1581}" dt="2020-08-04T12:39:52.694" v="2094" actId="732"/>
          <ac:picMkLst>
            <pc:docMk/>
            <pc:sldMk cId="3106272963" sldId="275"/>
            <ac:picMk id="6" creationId="{C5CA5EFE-5DEF-483F-A302-9CEE7A7EB8DD}"/>
          </ac:picMkLst>
        </pc:picChg>
      </pc:sldChg>
    </pc:docChg>
  </pc:docChgLst>
  <pc:docChgLst>
    <pc:chgData name="Kerri Ward" userId="c34b7972-ee9c-4763-98c7-4a6839e800fb" providerId="ADAL" clId="{89C780D0-CC5F-4F5C-A539-9A004CC07FFB}"/>
    <pc:docChg chg="custSel modSld">
      <pc:chgData name="Kerri Ward" userId="c34b7972-ee9c-4763-98c7-4a6839e800fb" providerId="ADAL" clId="{89C780D0-CC5F-4F5C-A539-9A004CC07FFB}" dt="2020-08-13T14:19:26.109" v="7" actId="1076"/>
      <pc:docMkLst>
        <pc:docMk/>
      </pc:docMkLst>
      <pc:sldChg chg="addSp delSp modSp mod">
        <pc:chgData name="Kerri Ward" userId="c34b7972-ee9c-4763-98c7-4a6839e800fb" providerId="ADAL" clId="{89C780D0-CC5F-4F5C-A539-9A004CC07FFB}" dt="2020-08-13T14:19:26.109" v="7" actId="1076"/>
        <pc:sldMkLst>
          <pc:docMk/>
          <pc:sldMk cId="1895292088" sldId="277"/>
        </pc:sldMkLst>
        <pc:picChg chg="add mod">
          <ac:chgData name="Kerri Ward" userId="c34b7972-ee9c-4763-98c7-4a6839e800fb" providerId="ADAL" clId="{89C780D0-CC5F-4F5C-A539-9A004CC07FFB}" dt="2020-08-13T14:19:26.109" v="7" actId="1076"/>
          <ac:picMkLst>
            <pc:docMk/>
            <pc:sldMk cId="1895292088" sldId="277"/>
            <ac:picMk id="3" creationId="{008044F9-A998-40D8-AF11-C18BA7EF06FE}"/>
          </ac:picMkLst>
        </pc:picChg>
        <pc:picChg chg="del">
          <ac:chgData name="Kerri Ward" userId="c34b7972-ee9c-4763-98c7-4a6839e800fb" providerId="ADAL" clId="{89C780D0-CC5F-4F5C-A539-9A004CC07FFB}" dt="2020-08-13T14:19:18.099" v="5" actId="478"/>
          <ac:picMkLst>
            <pc:docMk/>
            <pc:sldMk cId="1895292088" sldId="277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E2E177EE-B758-4444-B3D6-797E0359D5AC}"/>
    <pc:docChg chg="undo redo custSel mod addSld delSld modSld">
      <pc:chgData name="Alycia Kearney" userId="75575d13-54d0-4ef7-a965-8c377ce6610b" providerId="ADAL" clId="{E2E177EE-B758-4444-B3D6-797E0359D5AC}" dt="2020-08-12T16:55:42.691" v="1187" actId="2696"/>
      <pc:docMkLst>
        <pc:docMk/>
      </pc:docMkLst>
      <pc:sldChg chg="addSp delSp modSp del mod setBg">
        <pc:chgData name="Alycia Kearney" userId="75575d13-54d0-4ef7-a965-8c377ce6610b" providerId="ADAL" clId="{E2E177EE-B758-4444-B3D6-797E0359D5AC}" dt="2020-08-12T15:22:54.190" v="574" actId="2696"/>
        <pc:sldMkLst>
          <pc:docMk/>
          <pc:sldMk cId="4098401939" sldId="263"/>
        </pc:sldMkLst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2" creationId="{C83A5C14-ED91-4CD1-809E-D29FF97C9AF5}"/>
          </ac:spMkLst>
        </pc:spChg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4" creationId="{56065185-5C34-4F86-AA96-AA4D065B0EF4}"/>
          </ac:spMkLst>
        </pc:spChg>
        <pc:spChg chg="add del">
          <ac:chgData name="Alycia Kearney" userId="75575d13-54d0-4ef7-a965-8c377ce6610b" providerId="ADAL" clId="{E2E177EE-B758-4444-B3D6-797E0359D5AC}" dt="2020-08-12T14:39:13.641" v="106" actId="26606"/>
          <ac:spMkLst>
            <pc:docMk/>
            <pc:sldMk cId="4098401939" sldId="263"/>
            <ac:spMk id="16" creationId="{42A4FC2C-047E-45A5-965D-8E1E3BF09BC6}"/>
          </ac:spMkLst>
        </pc:spChg>
        <pc:picChg chg="mod">
          <ac:chgData name="Alycia Kearney" userId="75575d13-54d0-4ef7-a965-8c377ce6610b" providerId="ADAL" clId="{E2E177EE-B758-4444-B3D6-797E0359D5AC}" dt="2020-08-12T14:43:16.898" v="162" actId="14826"/>
          <ac:picMkLst>
            <pc:docMk/>
            <pc:sldMk cId="4098401939" sldId="263"/>
            <ac:picMk id="7" creationId="{953F016B-33F1-4E96-BD37-351F1A0365BC}"/>
          </ac:picMkLst>
        </pc:picChg>
        <pc:cxnChg chg="add del">
          <ac:chgData name="Alycia Kearney" userId="75575d13-54d0-4ef7-a965-8c377ce6610b" providerId="ADAL" clId="{E2E177EE-B758-4444-B3D6-797E0359D5AC}" dt="2020-08-12T14:39:16.141" v="108" actId="26606"/>
          <ac:cxnSpMkLst>
            <pc:docMk/>
            <pc:sldMk cId="4098401939" sldId="263"/>
            <ac:cxnSpMk id="63" creationId="{22F6364A-B358-4BEE-B158-0734D2C938D4}"/>
          </ac:cxnSpMkLst>
        </pc:cxnChg>
      </pc:sldChg>
      <pc:sldChg chg="delSp mod">
        <pc:chgData name="Alycia Kearney" userId="75575d13-54d0-4ef7-a965-8c377ce6610b" providerId="ADAL" clId="{E2E177EE-B758-4444-B3D6-797E0359D5AC}" dt="2020-08-12T14:29:10.193" v="0" actId="478"/>
        <pc:sldMkLst>
          <pc:docMk/>
          <pc:sldMk cId="650284505" sldId="265"/>
        </pc:sldMkLst>
        <pc:picChg chg="del">
          <ac:chgData name="Alycia Kearney" userId="75575d13-54d0-4ef7-a965-8c377ce6610b" providerId="ADAL" clId="{E2E177EE-B758-4444-B3D6-797E0359D5AC}" dt="2020-08-12T14:29:10.193" v="0" actId="478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mod">
        <pc:chgData name="Alycia Kearney" userId="75575d13-54d0-4ef7-a965-8c377ce6610b" providerId="ADAL" clId="{E2E177EE-B758-4444-B3D6-797E0359D5AC}" dt="2020-08-12T16:42:18.487" v="1165" actId="14100"/>
        <pc:sldMkLst>
          <pc:docMk/>
          <pc:sldMk cId="544912447" sldId="272"/>
        </pc:sldMkLst>
        <pc:spChg chg="mod">
          <ac:chgData name="Alycia Kearney" userId="75575d13-54d0-4ef7-a965-8c377ce6610b" providerId="ADAL" clId="{E2E177EE-B758-4444-B3D6-797E0359D5AC}" dt="2020-08-12T16:42:18.487" v="1165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Alycia Kearney" userId="75575d13-54d0-4ef7-a965-8c377ce6610b" providerId="ADAL" clId="{E2E177EE-B758-4444-B3D6-797E0359D5AC}" dt="2020-08-12T16:42:04.402" v="1161" actId="207"/>
          <ac:spMkLst>
            <pc:docMk/>
            <pc:sldMk cId="544912447" sldId="272"/>
            <ac:spMk id="6" creationId="{D6CFA695-1AFA-4878-B1A9-BDDF9E260ED2}"/>
          </ac:spMkLst>
        </pc:spChg>
        <pc:picChg chg="del">
          <ac:chgData name="Alycia Kearney" userId="75575d13-54d0-4ef7-a965-8c377ce6610b" providerId="ADAL" clId="{E2E177EE-B758-4444-B3D6-797E0359D5AC}" dt="2020-08-12T16:40:22.090" v="1130" actId="478"/>
          <ac:picMkLst>
            <pc:docMk/>
            <pc:sldMk cId="544912447" sldId="272"/>
            <ac:picMk id="2" creationId="{95CBF335-FF75-4664-A81B-3B60A7AF1800}"/>
          </ac:picMkLst>
        </pc:picChg>
        <pc:picChg chg="add del mod">
          <ac:chgData name="Alycia Kearney" userId="75575d13-54d0-4ef7-a965-8c377ce6610b" providerId="ADAL" clId="{E2E177EE-B758-4444-B3D6-797E0359D5AC}" dt="2020-08-12T16:40:40.660" v="1139" actId="22"/>
          <ac:picMkLst>
            <pc:docMk/>
            <pc:sldMk cId="544912447" sldId="272"/>
            <ac:picMk id="4" creationId="{33032777-6F84-4493-96D0-3657F2E51392}"/>
          </ac:picMkLst>
        </pc:picChg>
        <pc:picChg chg="add mod">
          <ac:chgData name="Alycia Kearney" userId="75575d13-54d0-4ef7-a965-8c377ce6610b" providerId="ADAL" clId="{E2E177EE-B758-4444-B3D6-797E0359D5AC}" dt="2020-08-12T16:42:14.646" v="1164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add del mod delAnim modAnim">
        <pc:chgData name="Alycia Kearney" userId="75575d13-54d0-4ef7-a965-8c377ce6610b" providerId="ADAL" clId="{E2E177EE-B758-4444-B3D6-797E0359D5AC}" dt="2020-08-12T15:56:12.479" v="781" actId="1076"/>
        <pc:sldMkLst>
          <pc:docMk/>
          <pc:sldMk cId="1195260568" sldId="273"/>
        </pc:sldMkLst>
        <pc:spChg chg="del">
          <ac:chgData name="Alycia Kearney" userId="75575d13-54d0-4ef7-a965-8c377ce6610b" providerId="ADAL" clId="{E2E177EE-B758-4444-B3D6-797E0359D5AC}" dt="2020-08-12T14:30:51.162" v="9" actId="478"/>
          <ac:spMkLst>
            <pc:docMk/>
            <pc:sldMk cId="1195260568" sldId="273"/>
            <ac:spMk id="2" creationId="{47F0D5AD-FFAB-4154-9A10-C3206CB67764}"/>
          </ac:spMkLst>
        </pc:spChg>
        <pc:spChg chg="del">
          <ac:chgData name="Alycia Kearney" userId="75575d13-54d0-4ef7-a965-8c377ce6610b" providerId="ADAL" clId="{E2E177EE-B758-4444-B3D6-797E0359D5AC}" dt="2020-08-12T14:30:54.042" v="14" actId="478"/>
          <ac:spMkLst>
            <pc:docMk/>
            <pc:sldMk cId="1195260568" sldId="273"/>
            <ac:spMk id="12" creationId="{1FE6B239-7124-44FF-A3FD-A10CFBBAA0F9}"/>
          </ac:spMkLst>
        </pc:spChg>
        <pc:spChg chg="del">
          <ac:chgData name="Alycia Kearney" userId="75575d13-54d0-4ef7-a965-8c377ce6610b" providerId="ADAL" clId="{E2E177EE-B758-4444-B3D6-797E0359D5AC}" dt="2020-08-12T14:30:52.331" v="11" actId="478"/>
          <ac:spMkLst>
            <pc:docMk/>
            <pc:sldMk cId="1195260568" sldId="273"/>
            <ac:spMk id="14" creationId="{1E53F19F-EDB8-48AE-B37F-2D3112870F84}"/>
          </ac:spMkLst>
        </pc:spChg>
        <pc:spChg chg="del">
          <ac:chgData name="Alycia Kearney" userId="75575d13-54d0-4ef7-a965-8c377ce6610b" providerId="ADAL" clId="{E2E177EE-B758-4444-B3D6-797E0359D5AC}" dt="2020-08-12T14:30:56.372" v="18" actId="478"/>
          <ac:spMkLst>
            <pc:docMk/>
            <pc:sldMk cId="1195260568" sldId="273"/>
            <ac:spMk id="16" creationId="{DE560348-822A-4973-888D-FAD4C9383714}"/>
          </ac:spMkLst>
        </pc:spChg>
        <pc:spChg chg="add del">
          <ac:chgData name="Alycia Kearney" userId="75575d13-54d0-4ef7-a965-8c377ce6610b" providerId="ADAL" clId="{E2E177EE-B758-4444-B3D6-797E0359D5AC}" dt="2020-08-12T14:37:47.272" v="90" actId="11529"/>
          <ac:spMkLst>
            <pc:docMk/>
            <pc:sldMk cId="1195260568" sldId="273"/>
            <ac:spMk id="33" creationId="{444967A2-5CB7-4907-B42B-57B3C65B9197}"/>
          </ac:spMkLst>
        </pc:spChg>
        <pc:spChg chg="add del mod">
          <ac:chgData name="Alycia Kearney" userId="75575d13-54d0-4ef7-a965-8c377ce6610b" providerId="ADAL" clId="{E2E177EE-B758-4444-B3D6-797E0359D5AC}" dt="2020-08-12T15:15:34.173" v="508" actId="478"/>
          <ac:spMkLst>
            <pc:docMk/>
            <pc:sldMk cId="1195260568" sldId="273"/>
            <ac:spMk id="34" creationId="{A94B3335-1868-4A89-97D6-C8E93F46F00C}"/>
          </ac:spMkLst>
        </pc:spChg>
        <pc:spChg chg="add del mod">
          <ac:chgData name="Alycia Kearney" userId="75575d13-54d0-4ef7-a965-8c377ce6610b" providerId="ADAL" clId="{E2E177EE-B758-4444-B3D6-797E0359D5AC}" dt="2020-08-12T14:56:20.534" v="379" actId="478"/>
          <ac:spMkLst>
            <pc:docMk/>
            <pc:sldMk cId="1195260568" sldId="273"/>
            <ac:spMk id="38" creationId="{9263ABE0-A86D-4B67-BF92-F1867E98DF4C}"/>
          </ac:spMkLst>
        </pc:spChg>
        <pc:spChg chg="add del mod">
          <ac:chgData name="Alycia Kearney" userId="75575d13-54d0-4ef7-a965-8c377ce6610b" providerId="ADAL" clId="{E2E177EE-B758-4444-B3D6-797E0359D5AC}" dt="2020-08-12T14:48:41.643" v="254" actId="478"/>
          <ac:spMkLst>
            <pc:docMk/>
            <pc:sldMk cId="1195260568" sldId="273"/>
            <ac:spMk id="41" creationId="{6C3EFC90-2D9A-43D7-BE9D-F2487BB7F3F0}"/>
          </ac:spMkLst>
        </pc:spChg>
        <pc:spChg chg="add del mod">
          <ac:chgData name="Alycia Kearney" userId="75575d13-54d0-4ef7-a965-8c377ce6610b" providerId="ADAL" clId="{E2E177EE-B758-4444-B3D6-797E0359D5AC}" dt="2020-08-12T15:12:26.146" v="457" actId="478"/>
          <ac:spMkLst>
            <pc:docMk/>
            <pc:sldMk cId="1195260568" sldId="273"/>
            <ac:spMk id="47" creationId="{4E85E4ED-D728-4DED-B370-5E8805D8C24E}"/>
          </ac:spMkLst>
        </pc:spChg>
        <pc:spChg chg="add del mod">
          <ac:chgData name="Alycia Kearney" userId="75575d13-54d0-4ef7-a965-8c377ce6610b" providerId="ADAL" clId="{E2E177EE-B758-4444-B3D6-797E0359D5AC}" dt="2020-08-12T15:00:34.042" v="437" actId="478"/>
          <ac:spMkLst>
            <pc:docMk/>
            <pc:sldMk cId="1195260568" sldId="273"/>
            <ac:spMk id="51" creationId="{CC7C2310-D38E-4A2A-8550-4B5E935F5CBC}"/>
          </ac:spMkLst>
        </pc:spChg>
        <pc:spChg chg="add del mod">
          <ac:chgData name="Alycia Kearney" userId="75575d13-54d0-4ef7-a965-8c377ce6610b" providerId="ADAL" clId="{E2E177EE-B758-4444-B3D6-797E0359D5AC}" dt="2020-08-12T15:14:38.893" v="495" actId="478"/>
          <ac:spMkLst>
            <pc:docMk/>
            <pc:sldMk cId="1195260568" sldId="273"/>
            <ac:spMk id="57" creationId="{953FCF44-29D1-4490-845C-2EAEC13945CC}"/>
          </ac:spMkLst>
        </pc:spChg>
        <pc:spChg chg="add del mod">
          <ac:chgData name="Alycia Kearney" userId="75575d13-54d0-4ef7-a965-8c377ce6610b" providerId="ADAL" clId="{E2E177EE-B758-4444-B3D6-797E0359D5AC}" dt="2020-08-12T15:52:08.641" v="736" actId="478"/>
          <ac:spMkLst>
            <pc:docMk/>
            <pc:sldMk cId="1195260568" sldId="273"/>
            <ac:spMk id="59" creationId="{AC4B0FF0-2FBF-4353-BF1E-4601D75B3B13}"/>
          </ac:spMkLst>
        </pc:spChg>
        <pc:spChg chg="add del mod">
          <ac:chgData name="Alycia Kearney" userId="75575d13-54d0-4ef7-a965-8c377ce6610b" providerId="ADAL" clId="{E2E177EE-B758-4444-B3D6-797E0359D5AC}" dt="2020-08-12T15:39:49.083" v="633"/>
          <ac:spMkLst>
            <pc:docMk/>
            <pc:sldMk cId="1195260568" sldId="273"/>
            <ac:spMk id="80" creationId="{F4AFE6F2-059E-4FD3-8077-C069BC0C2421}"/>
          </ac:spMkLst>
        </pc:spChg>
        <pc:spChg chg="add mod">
          <ac:chgData name="Alycia Kearney" userId="75575d13-54d0-4ef7-a965-8c377ce6610b" providerId="ADAL" clId="{E2E177EE-B758-4444-B3D6-797E0359D5AC}" dt="2020-08-12T15:46:42.742" v="718" actId="1076"/>
          <ac:spMkLst>
            <pc:docMk/>
            <pc:sldMk cId="1195260568" sldId="273"/>
            <ac:spMk id="81" creationId="{C0600BA2-B904-4B64-98FF-A23C7C968E98}"/>
          </ac:spMkLst>
        </pc:spChg>
        <pc:spChg chg="add mod">
          <ac:chgData name="Alycia Kearney" userId="75575d13-54d0-4ef7-a965-8c377ce6610b" providerId="ADAL" clId="{E2E177EE-B758-4444-B3D6-797E0359D5AC}" dt="2020-08-12T15:47:06.699" v="720" actId="1076"/>
          <ac:spMkLst>
            <pc:docMk/>
            <pc:sldMk cId="1195260568" sldId="273"/>
            <ac:spMk id="83" creationId="{2115CF6B-F4FE-467D-82FE-018E70290C26}"/>
          </ac:spMkLst>
        </pc:spChg>
        <pc:graphicFrameChg chg="add del mod">
          <ac:chgData name="Alycia Kearney" userId="75575d13-54d0-4ef7-a965-8c377ce6610b" providerId="ADAL" clId="{E2E177EE-B758-4444-B3D6-797E0359D5AC}" dt="2020-08-12T14:36:15.658" v="67"/>
          <ac:graphicFrameMkLst>
            <pc:docMk/>
            <pc:sldMk cId="1195260568" sldId="273"/>
            <ac:graphicFrameMk id="30" creationId="{1D8C7B3E-3894-47F6-921F-24881F71EDD2}"/>
          </ac:graphicFrameMkLst>
        </pc:graphicFrameChg>
        <pc:picChg chg="del">
          <ac:chgData name="Alycia Kearney" userId="75575d13-54d0-4ef7-a965-8c377ce6610b" providerId="ADAL" clId="{E2E177EE-B758-4444-B3D6-797E0359D5AC}" dt="2020-08-12T14:30:50.773" v="8" actId="478"/>
          <ac:picMkLst>
            <pc:docMk/>
            <pc:sldMk cId="1195260568" sldId="273"/>
            <ac:picMk id="3" creationId="{22B5308B-133F-4548-BCE6-82D9550F8C69}"/>
          </ac:picMkLst>
        </pc:picChg>
        <pc:picChg chg="del">
          <ac:chgData name="Alycia Kearney" userId="75575d13-54d0-4ef7-a965-8c377ce6610b" providerId="ADAL" clId="{E2E177EE-B758-4444-B3D6-797E0359D5AC}" dt="2020-08-12T14:30:54.490" v="15" actId="478"/>
          <ac:picMkLst>
            <pc:docMk/>
            <pc:sldMk cId="1195260568" sldId="273"/>
            <ac:picMk id="4" creationId="{C1401050-67A0-48B6-B54D-467BE6CB24E0}"/>
          </ac:picMkLst>
        </pc:picChg>
        <pc:picChg chg="del">
          <ac:chgData name="Alycia Kearney" userId="75575d13-54d0-4ef7-a965-8c377ce6610b" providerId="ADAL" clId="{E2E177EE-B758-4444-B3D6-797E0359D5AC}" dt="2020-08-12T14:30:52.762" v="12" actId="478"/>
          <ac:picMkLst>
            <pc:docMk/>
            <pc:sldMk cId="1195260568" sldId="273"/>
            <ac:picMk id="5" creationId="{3EFD1EF9-8382-4488-B17B-4D606342B856}"/>
          </ac:picMkLst>
        </pc:picChg>
        <pc:picChg chg="del">
          <ac:chgData name="Alycia Kearney" userId="75575d13-54d0-4ef7-a965-8c377ce6610b" providerId="ADAL" clId="{E2E177EE-B758-4444-B3D6-797E0359D5AC}" dt="2020-08-12T14:30:55.930" v="17" actId="478"/>
          <ac:picMkLst>
            <pc:docMk/>
            <pc:sldMk cId="1195260568" sldId="273"/>
            <ac:picMk id="6" creationId="{A1207D8F-64F8-482C-864C-164AFADB1FDC}"/>
          </ac:picMkLst>
        </pc:picChg>
        <pc:picChg chg="add mod modCrop">
          <ac:chgData name="Alycia Kearney" userId="75575d13-54d0-4ef7-a965-8c377ce6610b" providerId="ADAL" clId="{E2E177EE-B758-4444-B3D6-797E0359D5AC}" dt="2020-08-12T15:47:34.071" v="723" actId="12788"/>
          <ac:picMkLst>
            <pc:docMk/>
            <pc:sldMk cId="1195260568" sldId="273"/>
            <ac:picMk id="8" creationId="{47516358-219D-4570-892E-6E0B3336C5FD}"/>
          </ac:picMkLst>
        </pc:picChg>
        <pc:picChg chg="add del mod">
          <ac:chgData name="Alycia Kearney" userId="75575d13-54d0-4ef7-a965-8c377ce6610b" providerId="ADAL" clId="{E2E177EE-B758-4444-B3D6-797E0359D5AC}" dt="2020-08-12T14:46:55.754" v="222" actId="478"/>
          <ac:picMkLst>
            <pc:docMk/>
            <pc:sldMk cId="1195260568" sldId="273"/>
            <ac:picMk id="10" creationId="{3CAC88A3-38CE-47F0-A1EB-02A004FE974F}"/>
          </ac:picMkLst>
        </pc:picChg>
        <pc:picChg chg="add del mod">
          <ac:chgData name="Alycia Kearney" userId="75575d13-54d0-4ef7-a965-8c377ce6610b" providerId="ADAL" clId="{E2E177EE-B758-4444-B3D6-797E0359D5AC}" dt="2020-08-12T14:32:59.433" v="40" actId="931"/>
          <ac:picMkLst>
            <pc:docMk/>
            <pc:sldMk cId="1195260568" sldId="273"/>
            <ac:picMk id="13" creationId="{470D85D2-8A53-4845-A632-0B2C61F8AB3D}"/>
          </ac:picMkLst>
        </pc:picChg>
        <pc:picChg chg="add del mod">
          <ac:chgData name="Alycia Kearney" userId="75575d13-54d0-4ef7-a965-8c377ce6610b" providerId="ADAL" clId="{E2E177EE-B758-4444-B3D6-797E0359D5AC}" dt="2020-08-12T14:47:26.709" v="234" actId="478"/>
          <ac:picMkLst>
            <pc:docMk/>
            <pc:sldMk cId="1195260568" sldId="273"/>
            <ac:picMk id="17" creationId="{BF38B94D-0F02-4A97-8F48-58FF714242B1}"/>
          </ac:picMkLst>
        </pc:picChg>
        <pc:picChg chg="del">
          <ac:chgData name="Alycia Kearney" userId="75575d13-54d0-4ef7-a965-8c377ce6610b" providerId="ADAL" clId="{E2E177EE-B758-4444-B3D6-797E0359D5AC}" dt="2020-08-12T14:30:51.586" v="10" actId="478"/>
          <ac:picMkLst>
            <pc:docMk/>
            <pc:sldMk cId="1195260568" sldId="273"/>
            <ac:picMk id="18" creationId="{0DEDB800-F35E-4007-8E6D-6D786D42BCED}"/>
          </ac:picMkLst>
        </pc:picChg>
        <pc:picChg chg="del">
          <ac:chgData name="Alycia Kearney" userId="75575d13-54d0-4ef7-a965-8c377ce6610b" providerId="ADAL" clId="{E2E177EE-B758-4444-B3D6-797E0359D5AC}" dt="2020-08-12T14:30:53.354" v="13" actId="478"/>
          <ac:picMkLst>
            <pc:docMk/>
            <pc:sldMk cId="1195260568" sldId="273"/>
            <ac:picMk id="20" creationId="{C8F4A811-599B-46A5-8E04-58D9F97D59EE}"/>
          </ac:picMkLst>
        </pc:picChg>
        <pc:picChg chg="add del mod">
          <ac:chgData name="Alycia Kearney" userId="75575d13-54d0-4ef7-a965-8c377ce6610b" providerId="ADAL" clId="{E2E177EE-B758-4444-B3D6-797E0359D5AC}" dt="2020-08-12T14:34:29.032" v="50" actId="931"/>
          <ac:picMkLst>
            <pc:docMk/>
            <pc:sldMk cId="1195260568" sldId="273"/>
            <ac:picMk id="21" creationId="{FF1E6D3E-1EDF-4AAB-A2D2-3A0B4B9C5C77}"/>
          </ac:picMkLst>
        </pc:picChg>
        <pc:picChg chg="del">
          <ac:chgData name="Alycia Kearney" userId="75575d13-54d0-4ef7-a965-8c377ce6610b" providerId="ADAL" clId="{E2E177EE-B758-4444-B3D6-797E0359D5AC}" dt="2020-08-12T14:30:50.259" v="7" actId="478"/>
          <ac:picMkLst>
            <pc:docMk/>
            <pc:sldMk cId="1195260568" sldId="273"/>
            <ac:picMk id="22" creationId="{48BD5DF1-5402-4BCF-8627-52DED6BFA03A}"/>
          </ac:picMkLst>
        </pc:picChg>
        <pc:picChg chg="del">
          <ac:chgData name="Alycia Kearney" userId="75575d13-54d0-4ef7-a965-8c377ce6610b" providerId="ADAL" clId="{E2E177EE-B758-4444-B3D6-797E0359D5AC}" dt="2020-08-12T14:30:55.234" v="16" actId="478"/>
          <ac:picMkLst>
            <pc:docMk/>
            <pc:sldMk cId="1195260568" sldId="273"/>
            <ac:picMk id="24" creationId="{2281973E-4E31-4AFB-8CE9-79ACDBB056AA}"/>
          </ac:picMkLst>
        </pc:picChg>
        <pc:picChg chg="add del mod">
          <ac:chgData name="Alycia Kearney" userId="75575d13-54d0-4ef7-a965-8c377ce6610b" providerId="ADAL" clId="{E2E177EE-B758-4444-B3D6-797E0359D5AC}" dt="2020-08-12T14:34:50.488" v="55" actId="931"/>
          <ac:picMkLst>
            <pc:docMk/>
            <pc:sldMk cId="1195260568" sldId="273"/>
            <ac:picMk id="25" creationId="{E7B72C85-0938-4A60-9E98-D72D2B6EB8F1}"/>
          </ac:picMkLst>
        </pc:picChg>
        <pc:picChg chg="add del mod">
          <ac:chgData name="Alycia Kearney" userId="75575d13-54d0-4ef7-a965-8c377ce6610b" providerId="ADAL" clId="{E2E177EE-B758-4444-B3D6-797E0359D5AC}" dt="2020-08-12T14:35:20.212" v="60" actId="931"/>
          <ac:picMkLst>
            <pc:docMk/>
            <pc:sldMk cId="1195260568" sldId="273"/>
            <ac:picMk id="27" creationId="{3B0A55AB-69CD-4060-83D5-4EC003E2B3AA}"/>
          </ac:picMkLst>
        </pc:picChg>
        <pc:picChg chg="add del mod">
          <ac:chgData name="Alycia Kearney" userId="75575d13-54d0-4ef7-a965-8c377ce6610b" providerId="ADAL" clId="{E2E177EE-B758-4444-B3D6-797E0359D5AC}" dt="2020-08-12T14:36:03.076" v="65" actId="931"/>
          <ac:picMkLst>
            <pc:docMk/>
            <pc:sldMk cId="1195260568" sldId="273"/>
            <ac:picMk id="29" creationId="{608F3922-6D72-4C19-9063-AD66D160FB9A}"/>
          </ac:picMkLst>
        </pc:picChg>
        <pc:picChg chg="add del mod">
          <ac:chgData name="Alycia Kearney" userId="75575d13-54d0-4ef7-a965-8c377ce6610b" providerId="ADAL" clId="{E2E177EE-B758-4444-B3D6-797E0359D5AC}" dt="2020-08-12T14:48:34.411" v="252" actId="478"/>
          <ac:picMkLst>
            <pc:docMk/>
            <pc:sldMk cId="1195260568" sldId="273"/>
            <ac:picMk id="32" creationId="{F4C586FF-A345-4D5D-80C3-463AEC1CAAB6}"/>
          </ac:picMkLst>
        </pc:picChg>
        <pc:picChg chg="add del mod">
          <ac:chgData name="Alycia Kearney" userId="75575d13-54d0-4ef7-a965-8c377ce6610b" providerId="ADAL" clId="{E2E177EE-B758-4444-B3D6-797E0359D5AC}" dt="2020-08-12T14:55:45.837" v="366" actId="478"/>
          <ac:picMkLst>
            <pc:docMk/>
            <pc:sldMk cId="1195260568" sldId="273"/>
            <ac:picMk id="36" creationId="{64CB1B72-63A6-4EA4-B7D5-0C4837F6FC71}"/>
          </ac:picMkLst>
        </pc:picChg>
        <pc:picChg chg="add del mod">
          <ac:chgData name="Alycia Kearney" userId="75575d13-54d0-4ef7-a965-8c377ce6610b" providerId="ADAL" clId="{E2E177EE-B758-4444-B3D6-797E0359D5AC}" dt="2020-08-12T14:57:02.739" v="389" actId="478"/>
          <ac:picMkLst>
            <pc:docMk/>
            <pc:sldMk cId="1195260568" sldId="273"/>
            <ac:picMk id="40" creationId="{2394C107-2381-453C-96C7-8061BB49CD8A}"/>
          </ac:picMkLst>
        </pc:picChg>
        <pc:picChg chg="add del mod">
          <ac:chgData name="Alycia Kearney" userId="75575d13-54d0-4ef7-a965-8c377ce6610b" providerId="ADAL" clId="{E2E177EE-B758-4444-B3D6-797E0359D5AC}" dt="2020-08-12T14:48:40.939" v="253" actId="478"/>
          <ac:picMkLst>
            <pc:docMk/>
            <pc:sldMk cId="1195260568" sldId="273"/>
            <ac:picMk id="43" creationId="{444D4633-5CC8-4E2C-9B75-738A9344F441}"/>
          </ac:picMkLst>
        </pc:picChg>
        <pc:picChg chg="add mod modCrop">
          <ac:chgData name="Alycia Kearney" userId="75575d13-54d0-4ef7-a965-8c377ce6610b" providerId="ADAL" clId="{E2E177EE-B758-4444-B3D6-797E0359D5AC}" dt="2020-08-12T15:00:59.148" v="442" actId="1076"/>
          <ac:picMkLst>
            <pc:docMk/>
            <pc:sldMk cId="1195260568" sldId="273"/>
            <ac:picMk id="45" creationId="{C1B43BBB-87B6-4143-B76D-5BF3DF2B8EAA}"/>
          </ac:picMkLst>
        </pc:picChg>
        <pc:picChg chg="add del mod">
          <ac:chgData name="Alycia Kearney" userId="75575d13-54d0-4ef7-a965-8c377ce6610b" providerId="ADAL" clId="{E2E177EE-B758-4444-B3D6-797E0359D5AC}" dt="2020-08-12T15:16:18.252" v="519" actId="478"/>
          <ac:picMkLst>
            <pc:docMk/>
            <pc:sldMk cId="1195260568" sldId="273"/>
            <ac:picMk id="49" creationId="{9048BB5D-BF28-40F2-8EEA-62E5B067F534}"/>
          </ac:picMkLst>
        </pc:picChg>
        <pc:picChg chg="add del mod">
          <ac:chgData name="Alycia Kearney" userId="75575d13-54d0-4ef7-a965-8c377ce6610b" providerId="ADAL" clId="{E2E177EE-B758-4444-B3D6-797E0359D5AC}" dt="2020-08-12T15:12:32.917" v="460" actId="478"/>
          <ac:picMkLst>
            <pc:docMk/>
            <pc:sldMk cId="1195260568" sldId="273"/>
            <ac:picMk id="53" creationId="{EB541C3B-183F-4229-982F-462A1A46209F}"/>
          </ac:picMkLst>
        </pc:picChg>
        <pc:picChg chg="add del mod">
          <ac:chgData name="Alycia Kearney" userId="75575d13-54d0-4ef7-a965-8c377ce6610b" providerId="ADAL" clId="{E2E177EE-B758-4444-B3D6-797E0359D5AC}" dt="2020-08-12T15:15:51.484" v="512" actId="478"/>
          <ac:picMkLst>
            <pc:docMk/>
            <pc:sldMk cId="1195260568" sldId="273"/>
            <ac:picMk id="55" creationId="{6B7DB5A3-8ECC-418E-ACC6-D95AF21A8D5A}"/>
          </ac:picMkLst>
        </pc:picChg>
        <pc:picChg chg="add del mod">
          <ac:chgData name="Alycia Kearney" userId="75575d13-54d0-4ef7-a965-8c377ce6610b" providerId="ADAL" clId="{E2E177EE-B758-4444-B3D6-797E0359D5AC}" dt="2020-08-12T15:53:10.313" v="756" actId="478"/>
          <ac:picMkLst>
            <pc:docMk/>
            <pc:sldMk cId="1195260568" sldId="273"/>
            <ac:picMk id="61" creationId="{6CADE719-993F-4FA4-80C0-DD8490A0358E}"/>
          </ac:picMkLst>
        </pc:picChg>
        <pc:picChg chg="add del mod modCrop">
          <ac:chgData name="Alycia Kearney" userId="75575d13-54d0-4ef7-a965-8c377ce6610b" providerId="ADAL" clId="{E2E177EE-B758-4444-B3D6-797E0359D5AC}" dt="2020-08-12T15:17:27.839" v="539" actId="478"/>
          <ac:picMkLst>
            <pc:docMk/>
            <pc:sldMk cId="1195260568" sldId="273"/>
            <ac:picMk id="63" creationId="{C922C4B9-AEAE-4424-8937-78CA2E78464D}"/>
          </ac:picMkLst>
        </pc:picChg>
        <pc:picChg chg="add del mod">
          <ac:chgData name="Alycia Kearney" userId="75575d13-54d0-4ef7-a965-8c377ce6610b" providerId="ADAL" clId="{E2E177EE-B758-4444-B3D6-797E0359D5AC}" dt="2020-08-12T15:15:07.196" v="500" actId="478"/>
          <ac:picMkLst>
            <pc:docMk/>
            <pc:sldMk cId="1195260568" sldId="273"/>
            <ac:picMk id="65" creationId="{622FCA03-2AB4-4B00-8B52-CE8876847A9A}"/>
          </ac:picMkLst>
        </pc:picChg>
        <pc:picChg chg="add del mod">
          <ac:chgData name="Alycia Kearney" userId="75575d13-54d0-4ef7-a965-8c377ce6610b" providerId="ADAL" clId="{E2E177EE-B758-4444-B3D6-797E0359D5AC}" dt="2020-08-12T15:15:23.766" v="505" actId="478"/>
          <ac:picMkLst>
            <pc:docMk/>
            <pc:sldMk cId="1195260568" sldId="273"/>
            <ac:picMk id="67" creationId="{EF9B0321-9454-4DE1-ABB4-01C972680905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69" creationId="{1401D610-6169-452D-95C6-A4CC1E79C5BF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1" creationId="{3A0DA019-04D7-4040-BCE3-3520FF0EBE78}"/>
          </ac:picMkLst>
        </pc:picChg>
        <pc:picChg chg="add del mod">
          <ac:chgData name="Alycia Kearney" userId="75575d13-54d0-4ef7-a965-8c377ce6610b" providerId="ADAL" clId="{E2E177EE-B758-4444-B3D6-797E0359D5AC}" dt="2020-08-12T15:16:44.847" v="526" actId="478"/>
          <ac:picMkLst>
            <pc:docMk/>
            <pc:sldMk cId="1195260568" sldId="273"/>
            <ac:picMk id="73" creationId="{EA809C8B-ED32-4CB8-AEC9-BC2E6D517853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5" creationId="{2EDBDCA5-6487-48FF-97B7-D0A5ED265691}"/>
          </ac:picMkLst>
        </pc:picChg>
        <pc:picChg chg="add mod">
          <ac:chgData name="Alycia Kearney" userId="75575d13-54d0-4ef7-a965-8c377ce6610b" providerId="ADAL" clId="{E2E177EE-B758-4444-B3D6-797E0359D5AC}" dt="2020-08-12T15:46:16.343" v="715" actId="1076"/>
          <ac:picMkLst>
            <pc:docMk/>
            <pc:sldMk cId="1195260568" sldId="273"/>
            <ac:picMk id="77" creationId="{36B4DFDB-F41C-4F14-8813-1B7D3028FDAE}"/>
          </ac:picMkLst>
        </pc:picChg>
        <pc:picChg chg="add del mod">
          <ac:chgData name="Alycia Kearney" userId="75575d13-54d0-4ef7-a965-8c377ce6610b" providerId="ADAL" clId="{E2E177EE-B758-4444-B3D6-797E0359D5AC}" dt="2020-08-12T15:53:11.828" v="757" actId="478"/>
          <ac:picMkLst>
            <pc:docMk/>
            <pc:sldMk cId="1195260568" sldId="273"/>
            <ac:picMk id="79" creationId="{F5D031C3-44D2-4DA4-950E-16DE75279603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5" creationId="{1245764C-404B-4556-BE57-ED99F50D8759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6" creationId="{5506B7A1-9AD0-487F-BEB5-58BA6BD4978E}"/>
          </ac:picMkLst>
        </pc:picChg>
      </pc:sldChg>
      <pc:sldChg chg="addSp delSp modSp del mod delAnim">
        <pc:chgData name="Alycia Kearney" userId="75575d13-54d0-4ef7-a965-8c377ce6610b" providerId="ADAL" clId="{E2E177EE-B758-4444-B3D6-797E0359D5AC}" dt="2020-08-12T16:34:36.443" v="1091" actId="2696"/>
        <pc:sldMkLst>
          <pc:docMk/>
          <pc:sldMk cId="2324793443" sldId="275"/>
        </pc:sldMkLst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2" creationId="{ECF19981-E348-4EAF-8352-04F8988A123D}"/>
          </ac:spMkLst>
        </pc:spChg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3" creationId="{90677FE1-B235-481D-8462-6776BAFF5ED6}"/>
          </ac:spMkLst>
        </pc:spChg>
        <pc:spChg chg="add del mod">
          <ac:chgData name="Alycia Kearney" userId="75575d13-54d0-4ef7-a965-8c377ce6610b" providerId="ADAL" clId="{E2E177EE-B758-4444-B3D6-797E0359D5AC}" dt="2020-08-12T16:33:38.573" v="1084" actId="20578"/>
          <ac:spMkLst>
            <pc:docMk/>
            <pc:sldMk cId="2324793443" sldId="275"/>
            <ac:spMk id="9" creationId="{2AF8E2F4-A450-467C-91DF-2759C4BF2E5C}"/>
          </ac:spMkLst>
        </pc:spChg>
        <pc:spChg chg="add mod">
          <ac:chgData name="Alycia Kearney" userId="75575d13-54d0-4ef7-a965-8c377ce6610b" providerId="ADAL" clId="{E2E177EE-B758-4444-B3D6-797E0359D5AC}" dt="2020-08-12T16:31:54.586" v="1062" actId="20577"/>
          <ac:spMkLst>
            <pc:docMk/>
            <pc:sldMk cId="2324793443" sldId="275"/>
            <ac:spMk id="11" creationId="{65466BC8-E9E1-4543-8BA4-031F4265CF30}"/>
          </ac:spMkLst>
        </pc:spChg>
        <pc:picChg chg="del">
          <ac:chgData name="Alycia Kearney" userId="75575d13-54d0-4ef7-a965-8c377ce6610b" providerId="ADAL" clId="{E2E177EE-B758-4444-B3D6-797E0359D5AC}" dt="2020-08-12T14:31:05.906" v="22" actId="478"/>
          <ac:picMkLst>
            <pc:docMk/>
            <pc:sldMk cId="2324793443" sldId="275"/>
            <ac:picMk id="4" creationId="{2351C739-ED51-4700-964F-6A20C85BFCC1}"/>
          </ac:picMkLst>
        </pc:picChg>
        <pc:picChg chg="del">
          <ac:chgData name="Alycia Kearney" userId="75575d13-54d0-4ef7-a965-8c377ce6610b" providerId="ADAL" clId="{E2E177EE-B758-4444-B3D6-797E0359D5AC}" dt="2020-08-12T14:31:06.315" v="23" actId="478"/>
          <ac:picMkLst>
            <pc:docMk/>
            <pc:sldMk cId="2324793443" sldId="275"/>
            <ac:picMk id="6" creationId="{C7BB5BDF-5395-4729-A40F-96421BB4CF6A}"/>
          </ac:picMkLst>
        </pc:picChg>
        <pc:picChg chg="add mod">
          <ac:chgData name="Alycia Kearney" userId="75575d13-54d0-4ef7-a965-8c377ce6610b" providerId="ADAL" clId="{E2E177EE-B758-4444-B3D6-797E0359D5AC}" dt="2020-08-12T16:30:10.223" v="1028" actId="1076"/>
          <ac:picMkLst>
            <pc:docMk/>
            <pc:sldMk cId="2324793443" sldId="275"/>
            <ac:picMk id="13" creationId="{241DBC77-5BFE-4774-AEC4-8ACFA767B0FE}"/>
          </ac:picMkLst>
        </pc:picChg>
        <pc:picChg chg="add mod">
          <ac:chgData name="Alycia Kearney" userId="75575d13-54d0-4ef7-a965-8c377ce6610b" providerId="ADAL" clId="{E2E177EE-B758-4444-B3D6-797E0359D5AC}" dt="2020-08-12T16:32:28.326" v="1070" actId="1076"/>
          <ac:picMkLst>
            <pc:docMk/>
            <pc:sldMk cId="2324793443" sldId="275"/>
            <ac:picMk id="15" creationId="{4D432848-6D01-4882-AB6B-1B37C3FDD4FE}"/>
          </ac:picMkLst>
        </pc:picChg>
        <pc:picChg chg="add mod">
          <ac:chgData name="Alycia Kearney" userId="75575d13-54d0-4ef7-a965-8c377ce6610b" providerId="ADAL" clId="{E2E177EE-B758-4444-B3D6-797E0359D5AC}" dt="2020-08-12T16:32:43.151" v="1072" actId="1076"/>
          <ac:picMkLst>
            <pc:docMk/>
            <pc:sldMk cId="2324793443" sldId="275"/>
            <ac:picMk id="17" creationId="{B8FBEA14-AB6F-49FA-932D-DE4898C7C27D}"/>
          </ac:picMkLst>
        </pc:picChg>
        <pc:picChg chg="add mod">
          <ac:chgData name="Alycia Kearney" userId="75575d13-54d0-4ef7-a965-8c377ce6610b" providerId="ADAL" clId="{E2E177EE-B758-4444-B3D6-797E0359D5AC}" dt="2020-08-12T16:33:06.552" v="1082" actId="1076"/>
          <ac:picMkLst>
            <pc:docMk/>
            <pc:sldMk cId="2324793443" sldId="275"/>
            <ac:picMk id="19" creationId="{FD0A8C79-FA60-45A4-88C9-DC45330501D9}"/>
          </ac:picMkLst>
        </pc:picChg>
        <pc:picChg chg="add del mod">
          <ac:chgData name="Alycia Kearney" userId="75575d13-54d0-4ef7-a965-8c377ce6610b" providerId="ADAL" clId="{E2E177EE-B758-4444-B3D6-797E0359D5AC}" dt="2020-08-12T16:23:50.864" v="949" actId="22"/>
          <ac:picMkLst>
            <pc:docMk/>
            <pc:sldMk cId="2324793443" sldId="275"/>
            <ac:picMk id="21" creationId="{7DAFB99B-B3D7-4910-8B0F-487CA91EE4F9}"/>
          </ac:picMkLst>
        </pc:picChg>
        <pc:picChg chg="add mod">
          <ac:chgData name="Alycia Kearney" userId="75575d13-54d0-4ef7-a965-8c377ce6610b" providerId="ADAL" clId="{E2E177EE-B758-4444-B3D6-797E0359D5AC}" dt="2020-08-12T16:25:16.053" v="963" actId="1076"/>
          <ac:picMkLst>
            <pc:docMk/>
            <pc:sldMk cId="2324793443" sldId="275"/>
            <ac:picMk id="23" creationId="{41539500-DDFB-4FEB-B010-AFE3AA680C16}"/>
          </ac:picMkLst>
        </pc:picChg>
        <pc:picChg chg="add del mod">
          <ac:chgData name="Alycia Kearney" userId="75575d13-54d0-4ef7-a965-8c377ce6610b" providerId="ADAL" clId="{E2E177EE-B758-4444-B3D6-797E0359D5AC}" dt="2020-08-12T16:26:45.805" v="986" actId="22"/>
          <ac:picMkLst>
            <pc:docMk/>
            <pc:sldMk cId="2324793443" sldId="275"/>
            <ac:picMk id="25" creationId="{35FCF8F7-554C-4065-8002-1BA9CBFC06CF}"/>
          </ac:picMkLst>
        </pc:picChg>
        <pc:picChg chg="add del mod">
          <ac:chgData name="Alycia Kearney" userId="75575d13-54d0-4ef7-a965-8c377ce6610b" providerId="ADAL" clId="{E2E177EE-B758-4444-B3D6-797E0359D5AC}" dt="2020-08-12T16:29:13.141" v="1019" actId="22"/>
          <ac:picMkLst>
            <pc:docMk/>
            <pc:sldMk cId="2324793443" sldId="275"/>
            <ac:picMk id="27" creationId="{E2B39023-F1D3-49B6-8F7D-6B571BA65EBF}"/>
          </ac:picMkLst>
        </pc:picChg>
        <pc:picChg chg="add mod">
          <ac:chgData name="Alycia Kearney" userId="75575d13-54d0-4ef7-a965-8c377ce6610b" providerId="ADAL" clId="{E2E177EE-B758-4444-B3D6-797E0359D5AC}" dt="2020-08-12T16:32:21.287" v="1069" actId="1076"/>
          <ac:picMkLst>
            <pc:docMk/>
            <pc:sldMk cId="2324793443" sldId="275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08:18.502" v="888" actId="2696"/>
        <pc:sldMkLst>
          <pc:docMk/>
          <pc:sldMk cId="961342594" sldId="276"/>
        </pc:sldMkLst>
        <pc:spChg chg="add del">
          <ac:chgData name="Alycia Kearney" userId="75575d13-54d0-4ef7-a965-8c377ce6610b" providerId="ADAL" clId="{E2E177EE-B758-4444-B3D6-797E0359D5AC}" dt="2020-08-12T15:55:52.369" v="780" actId="11529"/>
          <ac:spMkLst>
            <pc:docMk/>
            <pc:sldMk cId="961342594" sldId="276"/>
            <ac:spMk id="4" creationId="{1B459312-77D3-4B76-836C-A68B11D67051}"/>
          </ac:spMkLst>
        </pc:spChg>
        <pc:spChg chg="add del mod">
          <ac:chgData name="Alycia Kearney" userId="75575d13-54d0-4ef7-a965-8c377ce6610b" providerId="ADAL" clId="{E2E177EE-B758-4444-B3D6-797E0359D5AC}" dt="2020-08-12T15:56:59.615" v="791" actId="11529"/>
          <ac:spMkLst>
            <pc:docMk/>
            <pc:sldMk cId="961342594" sldId="276"/>
            <ac:spMk id="5" creationId="{B7208DB3-7416-4732-9732-FDC657E22846}"/>
          </ac:spMkLst>
        </pc:spChg>
        <pc:spChg chg="add del mod">
          <ac:chgData name="Alycia Kearney" userId="75575d13-54d0-4ef7-a965-8c377ce6610b" providerId="ADAL" clId="{E2E177EE-B758-4444-B3D6-797E0359D5AC}" dt="2020-08-12T15:56:57.889" v="789" actId="22"/>
          <ac:spMkLst>
            <pc:docMk/>
            <pc:sldMk cId="961342594" sldId="276"/>
            <ac:spMk id="7" creationId="{F923C8EC-EE4F-40B9-AFA0-A26E4DF23659}"/>
          </ac:spMkLst>
        </pc:spChg>
        <pc:spChg chg="add del mod">
          <ac:chgData name="Alycia Kearney" userId="75575d13-54d0-4ef7-a965-8c377ce6610b" providerId="ADAL" clId="{E2E177EE-B758-4444-B3D6-797E0359D5AC}" dt="2020-08-12T16:04:48.090" v="820" actId="478"/>
          <ac:spMkLst>
            <pc:docMk/>
            <pc:sldMk cId="961342594" sldId="276"/>
            <ac:spMk id="8" creationId="{1BB20AD0-E74F-42D2-A556-BBBACC061B4D}"/>
          </ac:spMkLst>
        </pc:spChg>
        <pc:spChg chg="add del mod">
          <ac:chgData name="Alycia Kearney" userId="75575d13-54d0-4ef7-a965-8c377ce6610b" providerId="ADAL" clId="{E2E177EE-B758-4444-B3D6-797E0359D5AC}" dt="2020-08-12T16:07:05.505" v="875" actId="14100"/>
          <ac:spMkLst>
            <pc:docMk/>
            <pc:sldMk cId="961342594" sldId="276"/>
            <ac:spMk id="10" creationId="{797C6F3C-B9B7-4F3E-8959-768100F0EEB2}"/>
          </ac:spMkLst>
        </pc:spChg>
        <pc:spChg chg="add del mod">
          <ac:chgData name="Alycia Kearney" userId="75575d13-54d0-4ef7-a965-8c377ce6610b" providerId="ADAL" clId="{E2E177EE-B758-4444-B3D6-797E0359D5AC}" dt="2020-08-12T16:06:42.605" v="869" actId="478"/>
          <ac:spMkLst>
            <pc:docMk/>
            <pc:sldMk cId="961342594" sldId="276"/>
            <ac:spMk id="19" creationId="{3F582C36-E670-477E-8240-774E41D89E7A}"/>
          </ac:spMkLst>
        </pc:spChg>
        <pc:spChg chg="add del mod">
          <ac:chgData name="Alycia Kearney" userId="75575d13-54d0-4ef7-a965-8c377ce6610b" providerId="ADAL" clId="{E2E177EE-B758-4444-B3D6-797E0359D5AC}" dt="2020-08-12T16:06:39.804" v="868" actId="478"/>
          <ac:spMkLst>
            <pc:docMk/>
            <pc:sldMk cId="961342594" sldId="276"/>
            <ac:spMk id="20" creationId="{1B98574F-C5CE-4124-902D-72E7D758F681}"/>
          </ac:spMkLst>
        </pc:spChg>
        <pc:spChg chg="add del">
          <ac:chgData name="Alycia Kearney" userId="75575d13-54d0-4ef7-a965-8c377ce6610b" providerId="ADAL" clId="{E2E177EE-B758-4444-B3D6-797E0359D5AC}" dt="2020-08-12T16:06:31.826" v="865" actId="11529"/>
          <ac:spMkLst>
            <pc:docMk/>
            <pc:sldMk cId="961342594" sldId="276"/>
            <ac:spMk id="21" creationId="{4345E1F1-E6E2-4B2D-A8B8-CABBF7241222}"/>
          </ac:spMkLst>
        </pc:spChg>
        <pc:spChg chg="add del mod">
          <ac:chgData name="Alycia Kearney" userId="75575d13-54d0-4ef7-a965-8c377ce6610b" providerId="ADAL" clId="{E2E177EE-B758-4444-B3D6-797E0359D5AC}" dt="2020-08-12T16:05:53.700" v="835" actId="11529"/>
          <ac:spMkLst>
            <pc:docMk/>
            <pc:sldMk cId="961342594" sldId="276"/>
            <ac:spMk id="22" creationId="{5454506D-2961-47C2-AAC3-103C08065E89}"/>
          </ac:spMkLst>
        </pc:spChg>
        <pc:spChg chg="add del mod">
          <ac:chgData name="Alycia Kearney" userId="75575d13-54d0-4ef7-a965-8c377ce6610b" providerId="ADAL" clId="{E2E177EE-B758-4444-B3D6-797E0359D5AC}" dt="2020-08-12T16:06:28.401" v="859" actId="11529"/>
          <ac:spMkLst>
            <pc:docMk/>
            <pc:sldMk cId="961342594" sldId="276"/>
            <ac:spMk id="23" creationId="{AD586624-3E26-4A13-A518-B3CA91866553}"/>
          </ac:spMkLst>
        </pc:spChg>
        <pc:spChg chg="add del mod">
          <ac:chgData name="Alycia Kearney" userId="75575d13-54d0-4ef7-a965-8c377ce6610b" providerId="ADAL" clId="{E2E177EE-B758-4444-B3D6-797E0359D5AC}" dt="2020-08-12T16:06:25.770" v="853" actId="22"/>
          <ac:spMkLst>
            <pc:docMk/>
            <pc:sldMk cId="961342594" sldId="276"/>
            <ac:spMk id="25" creationId="{108E52F5-07CC-4415-BE68-58C27C12EEBF}"/>
          </ac:spMkLst>
        </pc:spChg>
        <pc:spChg chg="add del mod">
          <ac:chgData name="Alycia Kearney" userId="75575d13-54d0-4ef7-a965-8c377ce6610b" providerId="ADAL" clId="{E2E177EE-B758-4444-B3D6-797E0359D5AC}" dt="2020-08-12T16:06:25.138" v="850" actId="22"/>
          <ac:spMkLst>
            <pc:docMk/>
            <pc:sldMk cId="961342594" sldId="276"/>
            <ac:spMk id="27" creationId="{2766B3A8-C0B0-47C8-AFC3-127B9DFE8E78}"/>
          </ac:spMkLst>
        </pc:spChg>
        <pc:spChg chg="add mod">
          <ac:chgData name="Alycia Kearney" userId="75575d13-54d0-4ef7-a965-8c377ce6610b" providerId="ADAL" clId="{E2E177EE-B758-4444-B3D6-797E0359D5AC}" dt="2020-08-12T16:06:58.523" v="873" actId="1076"/>
          <ac:spMkLst>
            <pc:docMk/>
            <pc:sldMk cId="961342594" sldId="276"/>
            <ac:spMk id="29" creationId="{E0B5586C-DE18-4FB3-9232-A825F6DADC06}"/>
          </ac:spMkLst>
        </pc:spChg>
        <pc:picChg chg="add del mod modCrop">
          <ac:chgData name="Alycia Kearney" userId="75575d13-54d0-4ef7-a965-8c377ce6610b" providerId="ADAL" clId="{E2E177EE-B758-4444-B3D6-797E0359D5AC}" dt="2020-08-12T15:23:03.739" v="575" actId="478"/>
          <ac:picMkLst>
            <pc:docMk/>
            <pc:sldMk cId="961342594" sldId="276"/>
            <ac:picMk id="3" creationId="{6785B5C4-3D32-43A8-AA68-15ECEA5A13A4}"/>
          </ac:picMkLst>
        </pc:picChg>
        <pc:picChg chg="add mod">
          <ac:chgData name="Alycia Kearney" userId="75575d13-54d0-4ef7-a965-8c377ce6610b" providerId="ADAL" clId="{E2E177EE-B758-4444-B3D6-797E0359D5AC}" dt="2020-08-12T16:02:55.165" v="808" actId="1076"/>
          <ac:picMkLst>
            <pc:docMk/>
            <pc:sldMk cId="961342594" sldId="276"/>
            <ac:picMk id="12" creationId="{14B9A989-05D1-4719-89DF-BF283D34DD6D}"/>
          </ac:picMkLst>
        </pc:picChg>
        <pc:picChg chg="add mod">
          <ac:chgData name="Alycia Kearney" userId="75575d13-54d0-4ef7-a965-8c377ce6610b" providerId="ADAL" clId="{E2E177EE-B758-4444-B3D6-797E0359D5AC}" dt="2020-08-12T16:08:01.281" v="884" actId="1076"/>
          <ac:picMkLst>
            <pc:docMk/>
            <pc:sldMk cId="961342594" sldId="276"/>
            <ac:picMk id="14" creationId="{F7ED3C3A-9C8A-4B60-A2C0-3411E6D0DE3F}"/>
          </ac:picMkLst>
        </pc:picChg>
        <pc:picChg chg="add mod">
          <ac:chgData name="Alycia Kearney" userId="75575d13-54d0-4ef7-a965-8c377ce6610b" providerId="ADAL" clId="{E2E177EE-B758-4444-B3D6-797E0359D5AC}" dt="2020-08-12T16:04:46.178" v="819" actId="1076"/>
          <ac:picMkLst>
            <pc:docMk/>
            <pc:sldMk cId="961342594" sldId="276"/>
            <ac:picMk id="16" creationId="{ED6C5DBB-73C7-4AE9-9052-1FC05499B9FD}"/>
          </ac:picMkLst>
        </pc:picChg>
        <pc:picChg chg="add mod">
          <ac:chgData name="Alycia Kearney" userId="75575d13-54d0-4ef7-a965-8c377ce6610b" providerId="ADAL" clId="{E2E177EE-B758-4444-B3D6-797E0359D5AC}" dt="2020-08-12T16:07:16.368" v="876" actId="1076"/>
          <ac:picMkLst>
            <pc:docMk/>
            <pc:sldMk cId="961342594" sldId="276"/>
            <ac:picMk id="18" creationId="{6350DF90-1E56-4850-B7C3-AEFE570E924B}"/>
          </ac:picMkLst>
        </pc:picChg>
      </pc:sldChg>
      <pc:sldChg chg="addSp delSp modSp add mod modAnim">
        <pc:chgData name="Alycia Kearney" userId="75575d13-54d0-4ef7-a965-8c377ce6610b" providerId="ADAL" clId="{E2E177EE-B758-4444-B3D6-797E0359D5AC}" dt="2020-08-12T16:36:37.891" v="1114" actId="20577"/>
        <pc:sldMkLst>
          <pc:docMk/>
          <pc:sldMk cId="2555892883" sldId="276"/>
        </pc:sldMkLst>
        <pc:spChg chg="mod">
          <ac:chgData name="Alycia Kearney" userId="75575d13-54d0-4ef7-a965-8c377ce6610b" providerId="ADAL" clId="{E2E177EE-B758-4444-B3D6-797E0359D5AC}" dt="2020-08-12T16:36:22.907" v="1109" actId="20577"/>
          <ac:spMkLst>
            <pc:docMk/>
            <pc:sldMk cId="2555892883" sldId="276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6:37.300" v="1113" actId="22"/>
          <ac:picMkLst>
            <pc:docMk/>
            <pc:sldMk cId="2555892883" sldId="276"/>
            <ac:picMk id="3" creationId="{17C7B286-3CD3-4B2F-BF92-723D5AD75938}"/>
          </ac:picMkLst>
        </pc:picChg>
        <pc:picChg chg="mod">
          <ac:chgData name="Alycia Kearney" userId="75575d13-54d0-4ef7-a965-8c377ce6610b" providerId="ADAL" clId="{E2E177EE-B758-4444-B3D6-797E0359D5AC}" dt="2020-08-12T16:35:35.448" v="1100" actId="1076"/>
          <ac:picMkLst>
            <pc:docMk/>
            <pc:sldMk cId="2555892883" sldId="276"/>
            <ac:picMk id="17" creationId="{B8FBEA14-AB6F-49FA-932D-DE4898C7C27D}"/>
          </ac:picMkLst>
        </pc:picChg>
        <pc:picChg chg="mod">
          <ac:chgData name="Alycia Kearney" userId="75575d13-54d0-4ef7-a965-8c377ce6610b" providerId="ADAL" clId="{E2E177EE-B758-4444-B3D6-797E0359D5AC}" dt="2020-08-12T16:35:39.711" v="1102" actId="1076"/>
          <ac:picMkLst>
            <pc:docMk/>
            <pc:sldMk cId="2555892883" sldId="276"/>
            <ac:picMk id="19" creationId="{FD0A8C79-FA60-45A4-88C9-DC45330501D9}"/>
          </ac:picMkLst>
        </pc:picChg>
        <pc:picChg chg="mod">
          <ac:chgData name="Alycia Kearney" userId="75575d13-54d0-4ef7-a965-8c377ce6610b" providerId="ADAL" clId="{E2E177EE-B758-4444-B3D6-797E0359D5AC}" dt="2020-08-12T16:35:28.641" v="1098" actId="1076"/>
          <ac:picMkLst>
            <pc:docMk/>
            <pc:sldMk cId="2555892883" sldId="276"/>
            <ac:picMk id="29" creationId="{809094A9-FD38-4B15-857F-4D50B7743008}"/>
          </ac:picMkLst>
        </pc:picChg>
      </pc:sldChg>
      <pc:sldChg chg="addSp delSp modSp add mod delAnim">
        <pc:chgData name="Alycia Kearney" userId="75575d13-54d0-4ef7-a965-8c377ce6610b" providerId="ADAL" clId="{E2E177EE-B758-4444-B3D6-797E0359D5AC}" dt="2020-08-12T16:50:04.976" v="1186" actId="11529"/>
        <pc:sldMkLst>
          <pc:docMk/>
          <pc:sldMk cId="1895292088" sldId="277"/>
        </pc:sldMkLst>
        <pc:spChg chg="add del">
          <ac:chgData name="Alycia Kearney" userId="75575d13-54d0-4ef7-a965-8c377ce6610b" providerId="ADAL" clId="{E2E177EE-B758-4444-B3D6-797E0359D5AC}" dt="2020-08-12T16:47:27.238" v="1173" actId="11529"/>
          <ac:spMkLst>
            <pc:docMk/>
            <pc:sldMk cId="1895292088" sldId="277"/>
            <ac:spMk id="6" creationId="{30B46AFF-70D3-4077-B30C-B0EFA2E2CF26}"/>
          </ac:spMkLst>
        </pc:spChg>
        <pc:spChg chg="add del">
          <ac:chgData name="Alycia Kearney" userId="75575d13-54d0-4ef7-a965-8c377ce6610b" providerId="ADAL" clId="{E2E177EE-B758-4444-B3D6-797E0359D5AC}" dt="2020-08-12T16:48:36.338" v="1179" actId="11529"/>
          <ac:spMkLst>
            <pc:docMk/>
            <pc:sldMk cId="1895292088" sldId="277"/>
            <ac:spMk id="7" creationId="{FC38C920-1AB7-4C44-973E-9F545E22B264}"/>
          </ac:spMkLst>
        </pc:spChg>
        <pc:spChg chg="add del mod">
          <ac:chgData name="Alycia Kearney" userId="75575d13-54d0-4ef7-a965-8c377ce6610b" providerId="ADAL" clId="{E2E177EE-B758-4444-B3D6-797E0359D5AC}" dt="2020-08-12T16:50:04.976" v="1186" actId="11529"/>
          <ac:spMkLst>
            <pc:docMk/>
            <pc:sldMk cId="1895292088" sldId="277"/>
            <ac:spMk id="8" creationId="{9D240B77-F47D-498D-B4DD-AA195B1966B3}"/>
          </ac:spMkLst>
        </pc:spChg>
        <pc:spChg chg="del mod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9" creationId="{2AF8E2F4-A450-467C-91DF-2759C4BF2E5C}"/>
          </ac:spMkLst>
        </pc:spChg>
        <pc:spChg chg="del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7:39.688" v="1120" actId="931"/>
          <ac:picMkLst>
            <pc:docMk/>
            <pc:sldMk cId="1895292088" sldId="277"/>
            <ac:picMk id="3" creationId="{350FBD49-E5C6-422D-B7B8-E5FE8C262E98}"/>
          </ac:picMkLst>
        </pc:picChg>
        <pc:picChg chg="add mod">
          <ac:chgData name="Alycia Kearney" userId="75575d13-54d0-4ef7-a965-8c377ce6610b" providerId="ADAL" clId="{E2E177EE-B758-4444-B3D6-797E0359D5AC}" dt="2020-08-12T16:46:14.545" v="1170" actId="1076"/>
          <ac:picMkLst>
            <pc:docMk/>
            <pc:sldMk cId="1895292088" sldId="277"/>
            <ac:picMk id="5" creationId="{32A0E23B-1C52-4CE4-A7B9-07E1A486C5DB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3" creationId="{241DBC77-5BFE-4774-AEC4-8ACFA767B0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5" creationId="{4D432848-6D01-4882-AB6B-1B37C3FDD4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7" creationId="{B8FBEA14-AB6F-49FA-932D-DE4898C7C27D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9" creationId="{FD0A8C79-FA60-45A4-88C9-DC45330501D9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23" creationId="{41539500-DDFB-4FEB-B010-AFE3AA680C16}"/>
          </ac:picMkLst>
        </pc:picChg>
        <pc:picChg chg="del">
          <ac:chgData name="Alycia Kearney" userId="75575d13-54d0-4ef7-a965-8c377ce6610b" providerId="ADAL" clId="{E2E177EE-B758-4444-B3D6-797E0359D5AC}" dt="2020-08-12T16:34:43.768" v="1094" actId="478"/>
          <ac:picMkLst>
            <pc:docMk/>
            <pc:sldMk cId="1895292088" sldId="277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46:27.653" v="1171" actId="2696"/>
        <pc:sldMkLst>
          <pc:docMk/>
          <pc:sldMk cId="4217683473" sldId="278"/>
        </pc:sldMkLst>
        <pc:picChg chg="add del mod modCrop">
          <ac:chgData name="Alycia Kearney" userId="75575d13-54d0-4ef7-a965-8c377ce6610b" providerId="ADAL" clId="{E2E177EE-B758-4444-B3D6-797E0359D5AC}" dt="2020-08-12T16:40:28.081" v="1131" actId="478"/>
          <ac:picMkLst>
            <pc:docMk/>
            <pc:sldMk cId="4217683473" sldId="278"/>
            <ac:picMk id="3" creationId="{B6BE1DFA-0093-489B-A6E8-2C21BEC4881D}"/>
          </ac:picMkLst>
        </pc:picChg>
      </pc:sldChg>
      <pc:sldChg chg="delSp add del mod">
        <pc:chgData name="Alycia Kearney" userId="75575d13-54d0-4ef7-a965-8c377ce6610b" providerId="ADAL" clId="{E2E177EE-B758-4444-B3D6-797E0359D5AC}" dt="2020-08-12T16:55:42.691" v="1187" actId="2696"/>
        <pc:sldMkLst>
          <pc:docMk/>
          <pc:sldMk cId="4265419861" sldId="278"/>
        </pc:sldMkLst>
        <pc:picChg chg="del">
          <ac:chgData name="Alycia Kearney" userId="75575d13-54d0-4ef7-a965-8c377ce6610b" providerId="ADAL" clId="{E2E177EE-B758-4444-B3D6-797E0359D5AC}" dt="2020-08-12T16:47:39.882" v="1175" actId="478"/>
          <ac:picMkLst>
            <pc:docMk/>
            <pc:sldMk cId="4265419861" sldId="278"/>
            <ac:picMk id="5" creationId="{32A0E23B-1C52-4CE4-A7B9-07E1A486C5DB}"/>
          </ac:picMkLst>
        </pc:picChg>
      </pc:sldChg>
    </pc:docChg>
  </pc:docChgLst>
  <pc:docChgLst>
    <pc:chgData name="Karen Wogan" userId="94100f75-28f7-4e6e-bfde-a1a952a9661a" providerId="ADAL" clId="{A0C75954-3A62-49C4-BE34-5DC945BBDBDA}"/>
    <pc:docChg chg="modSld">
      <pc:chgData name="Karen Wogan" userId="94100f75-28f7-4e6e-bfde-a1a952a9661a" providerId="ADAL" clId="{A0C75954-3A62-49C4-BE34-5DC945BBDBDA}" dt="2020-08-12T15:06:17.054" v="1" actId="14100"/>
      <pc:docMkLst>
        <pc:docMk/>
      </pc:docMkLst>
      <pc:sldChg chg="modSp mod">
        <pc:chgData name="Karen Wogan" userId="94100f75-28f7-4e6e-bfde-a1a952a9661a" providerId="ADAL" clId="{A0C75954-3A62-49C4-BE34-5DC945BBDBDA}" dt="2020-08-12T15:06:17.054" v="1" actId="14100"/>
        <pc:sldMkLst>
          <pc:docMk/>
          <pc:sldMk cId="1195260568" sldId="273"/>
        </pc:sldMkLst>
        <pc:spChg chg="mod">
          <ac:chgData name="Karen Wogan" userId="94100f75-28f7-4e6e-bfde-a1a952a9661a" providerId="ADAL" clId="{A0C75954-3A62-49C4-BE34-5DC945BBDBDA}" dt="2020-08-12T15:06:10.745" v="0" actId="14100"/>
          <ac:spMkLst>
            <pc:docMk/>
            <pc:sldMk cId="1195260568" sldId="273"/>
            <ac:spMk id="34" creationId="{A94B3335-1868-4A89-97D6-C8E93F46F00C}"/>
          </ac:spMkLst>
        </pc:spChg>
        <pc:picChg chg="mod">
          <ac:chgData name="Karen Wogan" userId="94100f75-28f7-4e6e-bfde-a1a952a9661a" providerId="ADAL" clId="{A0C75954-3A62-49C4-BE34-5DC945BBDBDA}" dt="2020-08-12T15:06:17.054" v="1" actId="14100"/>
          <ac:picMkLst>
            <pc:docMk/>
            <pc:sldMk cId="1195260568" sldId="273"/>
            <ac:picMk id="49" creationId="{9048BB5D-BF28-40F2-8EEA-62E5B067F534}"/>
          </ac:picMkLst>
        </pc:picChg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erri Ward" userId="c34b7972-ee9c-4763-98c7-4a6839e800fb" providerId="ADAL" clId="{6BB3E106-63F4-45DE-9AD9-2E74EC1F2AF4}"/>
    <pc:docChg chg="modSld">
      <pc:chgData name="Kerri Ward" userId="c34b7972-ee9c-4763-98c7-4a6839e800fb" providerId="ADAL" clId="{6BB3E106-63F4-45DE-9AD9-2E74EC1F2AF4}" dt="2020-08-06T15:50:10.763" v="48" actId="18131"/>
      <pc:docMkLst>
        <pc:docMk/>
      </pc:docMkLst>
      <pc:sldChg chg="modSp mod">
        <pc:chgData name="Kerri Ward" userId="c34b7972-ee9c-4763-98c7-4a6839e800fb" providerId="ADAL" clId="{6BB3E106-63F4-45DE-9AD9-2E74EC1F2AF4}" dt="2020-08-06T15:50:10.763" v="48" actId="18131"/>
        <pc:sldMkLst>
          <pc:docMk/>
          <pc:sldMk cId="4098401939" sldId="263"/>
        </pc:sldMkLst>
        <pc:picChg chg="mod modCrop">
          <ac:chgData name="Kerri Ward" userId="c34b7972-ee9c-4763-98c7-4a6839e800fb" providerId="ADAL" clId="{6BB3E106-63F4-45DE-9AD9-2E74EC1F2AF4}" dt="2020-08-06T15:50:10.763" v="48" actId="18131"/>
          <ac:picMkLst>
            <pc:docMk/>
            <pc:sldMk cId="4098401939" sldId="263"/>
            <ac:picMk id="7" creationId="{953F016B-33F1-4E96-BD37-351F1A0365BC}"/>
          </ac:picMkLst>
        </pc:picChg>
      </pc:sldChg>
    </pc:docChg>
  </pc:docChgLst>
  <pc:docChgLst>
    <pc:chgData name="Alycia Kearney" userId="75575d13-54d0-4ef7-a965-8c377ce6610b" providerId="ADAL" clId="{A28B174B-4CD1-4C65-96B0-6602C7490D73}"/>
    <pc:docChg chg="undo redo custSel mod addSld delSld modSld">
      <pc:chgData name="Alycia Kearney" userId="75575d13-54d0-4ef7-a965-8c377ce6610b" providerId="ADAL" clId="{A28B174B-4CD1-4C65-96B0-6602C7490D73}" dt="2020-08-11T10:55:20.717" v="26" actId="1076"/>
      <pc:docMkLst>
        <pc:docMk/>
      </pc:docMkLst>
      <pc:sldChg chg="modSp mod modAnim">
        <pc:chgData name="Alycia Kearney" userId="75575d13-54d0-4ef7-a965-8c377ce6610b" providerId="ADAL" clId="{A28B174B-4CD1-4C65-96B0-6602C7490D73}" dt="2020-08-06T10:55:38.333" v="6" actId="1076"/>
        <pc:sldMkLst>
          <pc:docMk/>
          <pc:sldMk cId="544912447" sldId="272"/>
        </pc:sldMkLst>
        <pc:spChg chg="mod">
          <ac:chgData name="Alycia Kearney" userId="75575d13-54d0-4ef7-a965-8c377ce6610b" providerId="ADAL" clId="{A28B174B-4CD1-4C65-96B0-6602C7490D73}" dt="2020-08-06T10:55:38.333" v="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modSp mod">
        <pc:chgData name="Alycia Kearney" userId="75575d13-54d0-4ef7-a965-8c377ce6610b" providerId="ADAL" clId="{A28B174B-4CD1-4C65-96B0-6602C7490D73}" dt="2020-08-11T10:55:20.717" v="26" actId="1076"/>
        <pc:sldMkLst>
          <pc:docMk/>
          <pc:sldMk cId="1195260568" sldId="273"/>
        </pc:sldMkLst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2" creationId="{47F0D5AD-FFAB-4154-9A10-C3206CB6776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2" creationId="{1FE6B239-7124-44FF-A3FD-A10CFBBAA0F9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4" creationId="{1E53F19F-EDB8-48AE-B37F-2D3112870F8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6" creationId="{DE560348-822A-4973-888D-FAD4C9383714}"/>
          </ac:spMkLst>
        </pc:sp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3" creationId="{22B5308B-133F-4548-BCE6-82D9550F8C69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4" creationId="{C1401050-67A0-48B6-B54D-467BE6CB24E0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5" creationId="{3EFD1EF9-8382-4488-B17B-4D606342B856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6" creationId="{A1207D8F-64F8-482C-864C-164AFADB1FDC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18" creationId="{0DEDB800-F35E-4007-8E6D-6D786D42BCED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0" creationId="{C8F4A811-599B-46A5-8E04-58D9F97D59EE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2" creationId="{48BD5DF1-5402-4BCF-8627-52DED6BFA03A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A28B174B-4CD1-4C65-96B0-6602C7490D73}" dt="2020-08-10T11:20:36.744" v="22" actId="2696"/>
        <pc:sldMkLst>
          <pc:docMk/>
          <pc:sldMk cId="1378283432" sldId="274"/>
        </pc:sldMkLst>
        <pc:spChg chg="del">
          <ac:chgData name="Alycia Kearney" userId="75575d13-54d0-4ef7-a965-8c377ce6610b" providerId="ADAL" clId="{A28B174B-4CD1-4C65-96B0-6602C7490D73}" dt="2020-08-10T11:19:45.816" v="13" actId="478"/>
          <ac:spMkLst>
            <pc:docMk/>
            <pc:sldMk cId="1378283432" sldId="274"/>
            <ac:spMk id="2" creationId="{2C053BCB-8744-4B99-B3B8-91BC05C12725}"/>
          </ac:spMkLst>
        </pc:spChg>
        <pc:picChg chg="add mod or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4" creationId="{713694D7-3DA9-4047-944F-72B7A2EA8133}"/>
          </ac:picMkLst>
        </pc:picChg>
        <pc:picChg chg="add mo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6" creationId="{78D50CE5-0615-40AF-9B5E-D3B82F4B460F}"/>
          </ac:picMkLst>
        </pc:picChg>
      </pc:sldChg>
      <pc:sldChg chg="addSp delSp modSp add mod modAnim">
        <pc:chgData name="Alycia Kearney" userId="75575d13-54d0-4ef7-a965-8c377ce6610b" providerId="ADAL" clId="{A28B174B-4CD1-4C65-96B0-6602C7490D73}" dt="2020-08-10T11:21:02.998" v="25"/>
        <pc:sldMkLst>
          <pc:docMk/>
          <pc:sldMk cId="2324793443" sldId="275"/>
        </pc:sldMkLst>
        <pc:spChg chg="del">
          <ac:chgData name="Alycia Kearney" userId="75575d13-54d0-4ef7-a965-8c377ce6610b" providerId="ADAL" clId="{A28B174B-4CD1-4C65-96B0-6602C7490D73}" dt="2020-08-10T11:19:58.823" v="15" actId="478"/>
          <ac:spMkLst>
            <pc:docMk/>
            <pc:sldMk cId="2324793443" sldId="275"/>
            <ac:spMk id="2" creationId="{2C053BCB-8744-4B99-B3B8-91BC05C12725}"/>
          </ac:spMkLst>
        </pc:sp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4" creationId="{2351C739-ED51-4700-964F-6A20C85BFCC1}"/>
          </ac:picMkLst>
        </pc:pic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6" creationId="{C7BB5BDF-5395-4729-A40F-96421BB4CF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1: </a:t>
            </a:r>
          </a:p>
          <a:p>
            <a:pPr algn="ctr"/>
            <a:r>
              <a:rPr lang="en-IE" sz="4400" b="0" i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All About Me!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516358-219D-4570-892E-6E0B3336C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5" t="71564" r="61148" b="3538"/>
          <a:stretch/>
        </p:blipFill>
        <p:spPr>
          <a:xfrm>
            <a:off x="4729744" y="2208145"/>
            <a:ext cx="2732513" cy="2688444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C1B43BBB-87B6-4143-B76D-5BF3DF2B8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2" t="32958" r="29149" b="60888"/>
          <a:stretch/>
        </p:blipFill>
        <p:spPr>
          <a:xfrm>
            <a:off x="5155196" y="4649855"/>
            <a:ext cx="1713641" cy="739152"/>
          </a:xfrm>
          <a:prstGeom prst="flowChartConnector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401D610-6169-452D-95C6-A4CC1E79C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571" y="72861"/>
            <a:ext cx="2377646" cy="223742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A0DA019-04D7-4040-BCE3-3520FF0EB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728" y="3073514"/>
            <a:ext cx="2856928" cy="2688443"/>
          </a:xfrm>
          <a:prstGeom prst="rect">
            <a:avLst/>
          </a:prstGeom>
        </p:spPr>
      </p:pic>
      <p:pic>
        <p:nvPicPr>
          <p:cNvPr id="75" name="Picture 74" descr="A close up of a toy&#10;&#10;Description automatically generated">
            <a:extLst>
              <a:ext uri="{FF2B5EF4-FFF2-40B4-BE49-F238E27FC236}">
                <a16:creationId xmlns:a16="http://schemas.microsoft.com/office/drawing/2014/main" id="{2EDBDCA5-6487-48FF-97B7-D0A5ED265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743" y="3287599"/>
            <a:ext cx="1787896" cy="216474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6B4DFDB-F41C-4F14-8813-1B7D3028F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043" y="2224507"/>
            <a:ext cx="3130789" cy="4277150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0600BA2-B904-4B64-98FF-A23C7C968E98}"/>
              </a:ext>
            </a:extLst>
          </p:cNvPr>
          <p:cNvSpPr/>
          <p:nvPr/>
        </p:nvSpPr>
        <p:spPr>
          <a:xfrm>
            <a:off x="744044" y="3163454"/>
            <a:ext cx="1743363" cy="53109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793399"/>
                </a:solidFill>
                <a:latin typeface="Arial Rounded MT Bold" panose="020F0704030504030204" pitchFamily="34" charset="0"/>
              </a:rPr>
              <a:t>Appa’s</a:t>
            </a:r>
            <a:r>
              <a:rPr lang="en-US">
                <a:solidFill>
                  <a:srgbClr val="793399"/>
                </a:solidFill>
                <a:latin typeface="Arial Rounded MT Bold" panose="020F0704030504030204" pitchFamily="34" charset="0"/>
              </a:rPr>
              <a:t> family</a:t>
            </a:r>
            <a:endParaRPr lang="en-IE">
              <a:solidFill>
                <a:srgbClr val="79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115CF6B-F4FE-467D-82FE-018E70290C26}"/>
              </a:ext>
            </a:extLst>
          </p:cNvPr>
          <p:cNvSpPr/>
          <p:nvPr/>
        </p:nvSpPr>
        <p:spPr>
          <a:xfrm>
            <a:off x="9838851" y="3163453"/>
            <a:ext cx="1879241" cy="53109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FF6600"/>
                </a:solidFill>
                <a:latin typeface="Arial Rounded MT Bold" panose="020F0704030504030204" pitchFamily="34" charset="0"/>
              </a:rPr>
              <a:t>Appa’s</a:t>
            </a:r>
            <a:r>
              <a:rPr lang="en-US">
                <a:solidFill>
                  <a:srgbClr val="FF6600"/>
                </a:solidFill>
                <a:latin typeface="Arial Rounded MT Bold" panose="020F0704030504030204" pitchFamily="34" charset="0"/>
              </a:rPr>
              <a:t> friends</a:t>
            </a:r>
            <a:endParaRPr lang="en-IE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245764C-404B-4556-BE57-ED99F50D8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898" y="282850"/>
            <a:ext cx="1351319" cy="1526266"/>
          </a:xfrm>
          <a:prstGeom prst="rect">
            <a:avLst/>
          </a:prstGeom>
        </p:spPr>
      </p:pic>
      <p:pic>
        <p:nvPicPr>
          <p:cNvPr id="86" name="Picture 85" descr="A picture containing room, graffiti&#10;&#10;Description automatically generated">
            <a:extLst>
              <a:ext uri="{FF2B5EF4-FFF2-40B4-BE49-F238E27FC236}">
                <a16:creationId xmlns:a16="http://schemas.microsoft.com/office/drawing/2014/main" id="{5506B7A1-9AD0-487F-BEB5-58BA6BD497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466" t="69527" r="51359" b="5799"/>
          <a:stretch/>
        </p:blipFill>
        <p:spPr>
          <a:xfrm>
            <a:off x="5057593" y="713355"/>
            <a:ext cx="994801" cy="9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8E2F4-A450-467C-91DF-2759C4BF2E5C}"/>
              </a:ext>
            </a:extLst>
          </p:cNvPr>
          <p:cNvSpPr/>
          <p:nvPr/>
        </p:nvSpPr>
        <p:spPr>
          <a:xfrm>
            <a:off x="1154936" y="580544"/>
            <a:ext cx="4514706" cy="4929003"/>
          </a:xfrm>
          <a:prstGeom prst="roundRec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istening to music</a:t>
            </a: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Watching movies with family </a:t>
            </a: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Jumping on the trampoline</a:t>
            </a:r>
            <a:endParaRPr lang="en-IE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466BC8-E9E1-4543-8BA4-031F4265CF30}"/>
              </a:ext>
            </a:extLst>
          </p:cNvPr>
          <p:cNvSpPr/>
          <p:nvPr/>
        </p:nvSpPr>
        <p:spPr>
          <a:xfrm>
            <a:off x="6522360" y="580544"/>
            <a:ext cx="4626710" cy="4929003"/>
          </a:xfrm>
          <a:prstGeom prst="roundRec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en-GB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pelling tests</a:t>
            </a: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ighting with friends</a:t>
            </a: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hunderstorms</a:t>
            </a:r>
            <a:endParaRPr lang="en-IE" sz="24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chair, phone, sitting, keyboard&#10;&#10;Description automatically generated">
            <a:extLst>
              <a:ext uri="{FF2B5EF4-FFF2-40B4-BE49-F238E27FC236}">
                <a16:creationId xmlns:a16="http://schemas.microsoft.com/office/drawing/2014/main" id="{241DBC77-5BFE-4774-AEC4-8ACFA767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30" y="470671"/>
            <a:ext cx="1383795" cy="1411227"/>
          </a:xfrm>
          <a:prstGeom prst="rect">
            <a:avLst/>
          </a:prstGeom>
        </p:spPr>
      </p:pic>
      <p:pic>
        <p:nvPicPr>
          <p:cNvPr id="15" name="Picture 14" descr="A picture containing object, sitting, light&#10;&#10;Description automatically generated">
            <a:extLst>
              <a:ext uri="{FF2B5EF4-FFF2-40B4-BE49-F238E27FC236}">
                <a16:creationId xmlns:a16="http://schemas.microsoft.com/office/drawing/2014/main" id="{4D432848-6D01-4882-AB6B-1B37C3FDD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581" y="326198"/>
            <a:ext cx="1402083" cy="1499619"/>
          </a:xfrm>
          <a:prstGeom prst="rect">
            <a:avLst/>
          </a:prstGeom>
        </p:spPr>
      </p:pic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B8FBEA14-AB6F-49FA-932D-DE4898C7C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574" y="4224076"/>
            <a:ext cx="2611444" cy="1859306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D0A8C79-FA60-45A4-88C9-DC4533050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612" y="3429000"/>
            <a:ext cx="2317938" cy="21549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539500-DDFB-4FEB-B010-AFE3AA680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344" y="866827"/>
            <a:ext cx="3529890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9094A9-FD38-4B15-857F-4D50B7743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146" y="756834"/>
            <a:ext cx="4516114" cy="10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008044F9-A998-40D8-AF11-C18BA7EF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0" y="-176226"/>
            <a:ext cx="9997460" cy="56327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630FD5-AEE5-4420-A9C0-F0EE6D1A64E3}"/>
              </a:ext>
            </a:extLst>
          </p:cNvPr>
          <p:cNvSpPr/>
          <p:nvPr/>
        </p:nvSpPr>
        <p:spPr>
          <a:xfrm>
            <a:off x="1602175" y="4739037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Obi</a:t>
            </a:r>
            <a:endParaRPr lang="en-IE" sz="32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E9CB7F-2A01-4341-A31A-E1285231F8D5}"/>
              </a:ext>
            </a:extLst>
          </p:cNvPr>
          <p:cNvSpPr/>
          <p:nvPr/>
        </p:nvSpPr>
        <p:spPr>
          <a:xfrm>
            <a:off x="4026507" y="4739037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Pip</a:t>
            </a:r>
            <a:endParaRPr lang="en-IE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1AB9B8-464D-4925-A14E-120EB79791FF}"/>
              </a:ext>
            </a:extLst>
          </p:cNvPr>
          <p:cNvSpPr/>
          <p:nvPr/>
        </p:nvSpPr>
        <p:spPr>
          <a:xfrm>
            <a:off x="8314809" y="4739037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Lan</a:t>
            </a:r>
            <a:endParaRPr lang="en-IE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6004813" y="1793020"/>
            <a:ext cx="2315610" cy="1773381"/>
          </a:xfrm>
          <a:prstGeom prst="wedgeEllipseCallout">
            <a:avLst>
              <a:gd name="adj1" fmla="val -42627"/>
              <a:gd name="adj2" fmla="val 50331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004813" y="2264211"/>
            <a:ext cx="231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C000"/>
                </a:solidFill>
                <a:latin typeface="Arial Rounded MT Bold" panose="020F0704030504030204" pitchFamily="34" charset="0"/>
              </a:rPr>
              <a:t>What makes </a:t>
            </a:r>
          </a:p>
          <a:p>
            <a:pPr algn="ctr"/>
            <a:r>
              <a:rPr lang="en-US" sz="2400">
                <a:solidFill>
                  <a:srgbClr val="FFC000"/>
                </a:solidFill>
                <a:latin typeface="Arial Rounded MT Bold" panose="020F0704030504030204" pitchFamily="34" charset="0"/>
              </a:rPr>
              <a:t>YOU unique?</a:t>
            </a:r>
          </a:p>
        </p:txBody>
      </p:sp>
      <p:pic>
        <p:nvPicPr>
          <p:cNvPr id="8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id="{F8CB98F9-9982-4934-A86E-3A63213C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3" t="50000" r="73518" b="6941"/>
          <a:stretch/>
        </p:blipFill>
        <p:spPr>
          <a:xfrm flipH="1">
            <a:off x="3693640" y="1793020"/>
            <a:ext cx="2865084" cy="37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ADEA632AAA841B7BFC3874FFC2918" ma:contentTypeVersion="11" ma:contentTypeDescription="Create a new document." ma:contentTypeScope="" ma:versionID="4035b57f57ac972114262d7ce3a4d814">
  <xsd:schema xmlns:xsd="http://www.w3.org/2001/XMLSchema" xmlns:xs="http://www.w3.org/2001/XMLSchema" xmlns:p="http://schemas.microsoft.com/office/2006/metadata/properties" xmlns:ns2="f6bbde03-79e7-436d-b126-7381c79032f7" xmlns:ns3="327017f6-50be-4802-85a5-44af23bb0ca5" targetNamespace="http://schemas.microsoft.com/office/2006/metadata/properties" ma:root="true" ma:fieldsID="59dda651abc8ca428dd38200e3dc2401" ns2:_="" ns3:_="">
    <xsd:import namespace="f6bbde03-79e7-436d-b126-7381c79032f7"/>
    <xsd:import namespace="327017f6-50be-4802-85a5-44af23bb0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bde03-79e7-436d-b126-7381c7903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017f6-50be-4802-85a5-44af23bb0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8568F7-415D-4C8B-9137-E8A826970C08}">
  <ds:schemaRefs>
    <ds:schemaRef ds:uri="327017f6-50be-4802-85a5-44af23bb0ca5"/>
    <ds:schemaRef ds:uri="f6bbde03-79e7-436d-b126-7381c7903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Karen Wogan</cp:lastModifiedBy>
  <cp:revision>1</cp:revision>
  <dcterms:created xsi:type="dcterms:W3CDTF">2020-08-10T11:19:48Z</dcterms:created>
  <dcterms:modified xsi:type="dcterms:W3CDTF">2020-08-13T14:24:15Z</dcterms:modified>
</cp:coreProperties>
</file>