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5"/>
  </p:notesMasterIdLst>
  <p:sldIdLst>
    <p:sldId id="256" r:id="rId5"/>
    <p:sldId id="269" r:id="rId6"/>
    <p:sldId id="274" r:id="rId7"/>
    <p:sldId id="275" r:id="rId8"/>
    <p:sldId id="273" r:id="rId9"/>
    <p:sldId id="270" r:id="rId10"/>
    <p:sldId id="271" r:id="rId11"/>
    <p:sldId id="272" r:id="rId12"/>
    <p:sldId id="277" r:id="rId13"/>
    <p:sldId id="276"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flYn3AOpoL0lnOXhJssCPIUSZ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888"/>
    <a:srgbClr val="F25D3B"/>
    <a:srgbClr val="F4E5D9"/>
    <a:srgbClr val="525252"/>
    <a:srgbClr val="F15E3B"/>
    <a:srgbClr val="307888"/>
    <a:srgbClr val="D7E4E1"/>
    <a:srgbClr val="D6E4E1"/>
    <a:srgbClr val="FFD7C5"/>
    <a:srgbClr val="F4CB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D87DC-C59F-4D1D-9FA4-7B62CCEBACFD}" v="39" dt="2022-08-04T18:32:24.777"/>
    <p1510:client id="{FB88016E-F41E-4113-B560-1E7EC1D9EE56}" v="11" dt="2022-08-05T00:34:08.328"/>
  </p1510:revLst>
</p1510:revInfo>
</file>

<file path=ppt/tableStyles.xml><?xml version="1.0" encoding="utf-8"?>
<a:tblStyleLst xmlns:a="http://schemas.openxmlformats.org/drawingml/2006/main" def="{238A2DA2-46A4-48E4-BB75-16B312FCD73A}">
  <a:tblStyle styleId="{238A2DA2-46A4-48E4-BB75-16B312FCD73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47DF8A48-0E7E-409F-8426-0F6B3FCF0CB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92C683B-BA04-4E89-85B8-94800D957E1F}"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15" d="100"/>
          <a:sy n="115" d="100"/>
        </p:scale>
        <p:origin x="6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O'Connor" userId="d3b9681a-6783-45a0-a9cd-fbceb3f6df13" providerId="ADAL" clId="{5E2026D1-B18F-4292-AB27-B358E6B3BCB4}"/>
    <pc:docChg chg="modSld">
      <pc:chgData name="Priscilla O'Connor" userId="d3b9681a-6783-45a0-a9cd-fbceb3f6df13" providerId="ADAL" clId="{5E2026D1-B18F-4292-AB27-B358E6B3BCB4}" dt="2022-07-25T20:03:18.822" v="0" actId="1076"/>
      <pc:docMkLst>
        <pc:docMk/>
      </pc:docMkLst>
      <pc:sldChg chg="modSp mod">
        <pc:chgData name="Priscilla O'Connor" userId="d3b9681a-6783-45a0-a9cd-fbceb3f6df13" providerId="ADAL" clId="{5E2026D1-B18F-4292-AB27-B358E6B3BCB4}" dt="2022-07-25T20:03:18.822" v="0" actId="1076"/>
        <pc:sldMkLst>
          <pc:docMk/>
          <pc:sldMk cId="1613832405" sldId="270"/>
        </pc:sldMkLst>
        <pc:picChg chg="mod">
          <ac:chgData name="Priscilla O'Connor" userId="d3b9681a-6783-45a0-a9cd-fbceb3f6df13" providerId="ADAL" clId="{5E2026D1-B18F-4292-AB27-B358E6B3BCB4}" dt="2022-07-25T20:03:18.822" v="0" actId="1076"/>
          <ac:picMkLst>
            <pc:docMk/>
            <pc:sldMk cId="1613832405" sldId="270"/>
            <ac:picMk id="4" creationId="{64A4D329-D7AB-25F7-10ED-20C094AD6091}"/>
          </ac:picMkLst>
        </pc:picChg>
      </pc:sldChg>
    </pc:docChg>
  </pc:docChgLst>
  <pc:docChgLst>
    <pc:chgData name="Priscilla O'Connor" userId="d3b9681a-6783-45a0-a9cd-fbceb3f6df13" providerId="ADAL" clId="{FB88016E-F41E-4113-B560-1E7EC1D9EE56}"/>
    <pc:docChg chg="undo custSel modSld">
      <pc:chgData name="Priscilla O'Connor" userId="d3b9681a-6783-45a0-a9cd-fbceb3f6df13" providerId="ADAL" clId="{FB88016E-F41E-4113-B560-1E7EC1D9EE56}" dt="2022-08-05T09:14:59.256" v="262" actId="1076"/>
      <pc:docMkLst>
        <pc:docMk/>
      </pc:docMkLst>
      <pc:sldChg chg="addSp delSp modSp mod">
        <pc:chgData name="Priscilla O'Connor" userId="d3b9681a-6783-45a0-a9cd-fbceb3f6df13" providerId="ADAL" clId="{FB88016E-F41E-4113-B560-1E7EC1D9EE56}" dt="2022-08-05T00:34:43.053" v="254" actId="1076"/>
        <pc:sldMkLst>
          <pc:docMk/>
          <pc:sldMk cId="0" sldId="256"/>
        </pc:sldMkLst>
        <pc:spChg chg="add mod">
          <ac:chgData name="Priscilla O'Connor" userId="d3b9681a-6783-45a0-a9cd-fbceb3f6df13" providerId="ADAL" clId="{FB88016E-F41E-4113-B560-1E7EC1D9EE56}" dt="2022-08-05T00:34:43.053" v="254" actId="1076"/>
          <ac:spMkLst>
            <pc:docMk/>
            <pc:sldMk cId="0" sldId="256"/>
            <ac:spMk id="4" creationId="{BB7DF3B1-75D1-0241-4E22-AA9E8D18F249}"/>
          </ac:spMkLst>
        </pc:spChg>
        <pc:spChg chg="mod">
          <ac:chgData name="Priscilla O'Connor" userId="d3b9681a-6783-45a0-a9cd-fbceb3f6df13" providerId="ADAL" clId="{FB88016E-F41E-4113-B560-1E7EC1D9EE56}" dt="2022-08-05T00:34:29.484" v="227" actId="255"/>
          <ac:spMkLst>
            <pc:docMk/>
            <pc:sldMk cId="0" sldId="256"/>
            <ac:spMk id="86" creationId="{00000000-0000-0000-0000-000000000000}"/>
          </ac:spMkLst>
        </pc:spChg>
        <pc:spChg chg="del mod">
          <ac:chgData name="Priscilla O'Connor" userId="d3b9681a-6783-45a0-a9cd-fbceb3f6df13" providerId="ADAL" clId="{FB88016E-F41E-4113-B560-1E7EC1D9EE56}" dt="2022-08-05T00:33:16.904" v="218" actId="478"/>
          <ac:spMkLst>
            <pc:docMk/>
            <pc:sldMk cId="0" sldId="256"/>
            <ac:spMk id="87" creationId="{00000000-0000-0000-0000-000000000000}"/>
          </ac:spMkLst>
        </pc:spChg>
      </pc:sldChg>
      <pc:sldChg chg="modSp mod">
        <pc:chgData name="Priscilla O'Connor" userId="d3b9681a-6783-45a0-a9cd-fbceb3f6df13" providerId="ADAL" clId="{FB88016E-F41E-4113-B560-1E7EC1D9EE56}" dt="2022-08-05T09:10:44.731" v="258" actId="6549"/>
        <pc:sldMkLst>
          <pc:docMk/>
          <pc:sldMk cId="1000484643" sldId="269"/>
        </pc:sldMkLst>
        <pc:spChg chg="mod">
          <ac:chgData name="Priscilla O'Connor" userId="d3b9681a-6783-45a0-a9cd-fbceb3f6df13" providerId="ADAL" clId="{FB88016E-F41E-4113-B560-1E7EC1D9EE56}" dt="2022-08-05T00:33:02.974" v="212" actId="1076"/>
          <ac:spMkLst>
            <pc:docMk/>
            <pc:sldMk cId="1000484643" sldId="269"/>
            <ac:spMk id="10" creationId="{6735C27E-4D24-78EB-C381-903C51621F6E}"/>
          </ac:spMkLst>
        </pc:spChg>
        <pc:spChg chg="mod">
          <ac:chgData name="Priscilla O'Connor" userId="d3b9681a-6783-45a0-a9cd-fbceb3f6df13" providerId="ADAL" clId="{FB88016E-F41E-4113-B560-1E7EC1D9EE56}" dt="2022-08-05T09:10:44.731" v="258" actId="6549"/>
          <ac:spMkLst>
            <pc:docMk/>
            <pc:sldMk cId="1000484643" sldId="269"/>
            <ac:spMk id="12" creationId="{1B8CA1F0-1174-C3A9-6E99-E33603A57A94}"/>
          </ac:spMkLst>
        </pc:spChg>
      </pc:sldChg>
      <pc:sldChg chg="modSp mod">
        <pc:chgData name="Priscilla O'Connor" userId="d3b9681a-6783-45a0-a9cd-fbceb3f6df13" providerId="ADAL" clId="{FB88016E-F41E-4113-B560-1E7EC1D9EE56}" dt="2022-08-05T00:29:17.053" v="198" actId="113"/>
        <pc:sldMkLst>
          <pc:docMk/>
          <pc:sldMk cId="1613832405" sldId="270"/>
        </pc:sldMkLst>
        <pc:spChg chg="mod">
          <ac:chgData name="Priscilla O'Connor" userId="d3b9681a-6783-45a0-a9cd-fbceb3f6df13" providerId="ADAL" clId="{FB88016E-F41E-4113-B560-1E7EC1D9EE56}" dt="2022-08-05T00:29:06.837" v="196" actId="122"/>
          <ac:spMkLst>
            <pc:docMk/>
            <pc:sldMk cId="1613832405" sldId="270"/>
            <ac:spMk id="3" creationId="{608A7659-56D9-372D-5D08-82381CDBAB5D}"/>
          </ac:spMkLst>
        </pc:spChg>
        <pc:spChg chg="mod">
          <ac:chgData name="Priscilla O'Connor" userId="d3b9681a-6783-45a0-a9cd-fbceb3f6df13" providerId="ADAL" clId="{FB88016E-F41E-4113-B560-1E7EC1D9EE56}" dt="2022-08-05T00:29:17.053" v="198" actId="113"/>
          <ac:spMkLst>
            <pc:docMk/>
            <pc:sldMk cId="1613832405" sldId="270"/>
            <ac:spMk id="6" creationId="{0BE7C9C0-715D-EA76-2471-9E48DB428E49}"/>
          </ac:spMkLst>
        </pc:spChg>
      </pc:sldChg>
      <pc:sldChg chg="modSp mod">
        <pc:chgData name="Priscilla O'Connor" userId="d3b9681a-6783-45a0-a9cd-fbceb3f6df13" providerId="ADAL" clId="{FB88016E-F41E-4113-B560-1E7EC1D9EE56}" dt="2022-08-05T09:14:55.703" v="260" actId="1076"/>
        <pc:sldMkLst>
          <pc:docMk/>
          <pc:sldMk cId="1270921534" sldId="271"/>
        </pc:sldMkLst>
        <pc:spChg chg="mod">
          <ac:chgData name="Priscilla O'Connor" userId="d3b9681a-6783-45a0-a9cd-fbceb3f6df13" providerId="ADAL" clId="{FB88016E-F41E-4113-B560-1E7EC1D9EE56}" dt="2022-08-05T00:28:16.877" v="187" actId="255"/>
          <ac:spMkLst>
            <pc:docMk/>
            <pc:sldMk cId="1270921534" sldId="271"/>
            <ac:spMk id="3" creationId="{78DBFF81-8FE7-239F-A534-F093320B82EE}"/>
          </ac:spMkLst>
        </pc:spChg>
        <pc:spChg chg="mod">
          <ac:chgData name="Priscilla O'Connor" userId="d3b9681a-6783-45a0-a9cd-fbceb3f6df13" providerId="ADAL" clId="{FB88016E-F41E-4113-B560-1E7EC1D9EE56}" dt="2022-08-05T00:28:29.105" v="188" actId="113"/>
          <ac:spMkLst>
            <pc:docMk/>
            <pc:sldMk cId="1270921534" sldId="271"/>
            <ac:spMk id="5" creationId="{0D9A076F-F4F7-408F-C845-ACCA3A808BEE}"/>
          </ac:spMkLst>
        </pc:spChg>
        <pc:spChg chg="mod">
          <ac:chgData name="Priscilla O'Connor" userId="d3b9681a-6783-45a0-a9cd-fbceb3f6df13" providerId="ADAL" clId="{FB88016E-F41E-4113-B560-1E7EC1D9EE56}" dt="2022-08-05T00:28:46.929" v="191" actId="113"/>
          <ac:spMkLst>
            <pc:docMk/>
            <pc:sldMk cId="1270921534" sldId="271"/>
            <ac:spMk id="6" creationId="{EE810730-5F6F-52E4-1FD0-4E91701ECB86}"/>
          </ac:spMkLst>
        </pc:spChg>
        <pc:spChg chg="mod">
          <ac:chgData name="Priscilla O'Connor" userId="d3b9681a-6783-45a0-a9cd-fbceb3f6df13" providerId="ADAL" clId="{FB88016E-F41E-4113-B560-1E7EC1D9EE56}" dt="2022-08-05T00:28:36.002" v="190" actId="113"/>
          <ac:spMkLst>
            <pc:docMk/>
            <pc:sldMk cId="1270921534" sldId="271"/>
            <ac:spMk id="8" creationId="{E2796FBE-2205-E582-E5B0-52283F6EB91D}"/>
          </ac:spMkLst>
        </pc:spChg>
        <pc:picChg chg="mod">
          <ac:chgData name="Priscilla O'Connor" userId="d3b9681a-6783-45a0-a9cd-fbceb3f6df13" providerId="ADAL" clId="{FB88016E-F41E-4113-B560-1E7EC1D9EE56}" dt="2022-08-05T09:14:55.703" v="260" actId="1076"/>
          <ac:picMkLst>
            <pc:docMk/>
            <pc:sldMk cId="1270921534" sldId="271"/>
            <ac:picMk id="7" creationId="{67DCD0A2-3C30-22E6-E6A9-39F2B69B8A1D}"/>
          </ac:picMkLst>
        </pc:picChg>
      </pc:sldChg>
      <pc:sldChg chg="modSp mod">
        <pc:chgData name="Priscilla O'Connor" userId="d3b9681a-6783-45a0-a9cd-fbceb3f6df13" providerId="ADAL" clId="{FB88016E-F41E-4113-B560-1E7EC1D9EE56}" dt="2022-08-05T09:14:59.256" v="262" actId="1076"/>
        <pc:sldMkLst>
          <pc:docMk/>
          <pc:sldMk cId="3403702709" sldId="272"/>
        </pc:sldMkLst>
        <pc:spChg chg="mod">
          <ac:chgData name="Priscilla O'Connor" userId="d3b9681a-6783-45a0-a9cd-fbceb3f6df13" providerId="ADAL" clId="{FB88016E-F41E-4113-B560-1E7EC1D9EE56}" dt="2022-08-05T00:28:02.481" v="185" actId="255"/>
          <ac:spMkLst>
            <pc:docMk/>
            <pc:sldMk cId="3403702709" sldId="272"/>
            <ac:spMk id="3" creationId="{8D55C36A-F5FB-8D4B-1B52-7CD3CD946C6C}"/>
          </ac:spMkLst>
        </pc:spChg>
        <pc:spChg chg="mod">
          <ac:chgData name="Priscilla O'Connor" userId="d3b9681a-6783-45a0-a9cd-fbceb3f6df13" providerId="ADAL" clId="{FB88016E-F41E-4113-B560-1E7EC1D9EE56}" dt="2022-08-05T00:24:51.087" v="152" actId="113"/>
          <ac:spMkLst>
            <pc:docMk/>
            <pc:sldMk cId="3403702709" sldId="272"/>
            <ac:spMk id="5" creationId="{F94EE7BD-2B6D-39A6-995B-8799124A386F}"/>
          </ac:spMkLst>
        </pc:spChg>
        <pc:spChg chg="mod">
          <ac:chgData name="Priscilla O'Connor" userId="d3b9681a-6783-45a0-a9cd-fbceb3f6df13" providerId="ADAL" clId="{FB88016E-F41E-4113-B560-1E7EC1D9EE56}" dt="2022-08-05T00:24:55.273" v="153" actId="113"/>
          <ac:spMkLst>
            <pc:docMk/>
            <pc:sldMk cId="3403702709" sldId="272"/>
            <ac:spMk id="9" creationId="{1C7F1A8D-C194-BA79-44C9-66B5F4447964}"/>
          </ac:spMkLst>
        </pc:spChg>
        <pc:picChg chg="mod">
          <ac:chgData name="Priscilla O'Connor" userId="d3b9681a-6783-45a0-a9cd-fbceb3f6df13" providerId="ADAL" clId="{FB88016E-F41E-4113-B560-1E7EC1D9EE56}" dt="2022-08-05T09:14:59.256" v="262" actId="1076"/>
          <ac:picMkLst>
            <pc:docMk/>
            <pc:sldMk cId="3403702709" sldId="272"/>
            <ac:picMk id="7" creationId="{B218DE75-C245-CDC8-5A85-520242735CF5}"/>
          </ac:picMkLst>
        </pc:picChg>
      </pc:sldChg>
      <pc:sldChg chg="modSp mod">
        <pc:chgData name="Priscilla O'Connor" userId="d3b9681a-6783-45a0-a9cd-fbceb3f6df13" providerId="ADAL" clId="{FB88016E-F41E-4113-B560-1E7EC1D9EE56}" dt="2022-08-05T00:29:36.555" v="200" actId="255"/>
        <pc:sldMkLst>
          <pc:docMk/>
          <pc:sldMk cId="240692199" sldId="273"/>
        </pc:sldMkLst>
        <pc:spChg chg="mod">
          <ac:chgData name="Priscilla O'Connor" userId="d3b9681a-6783-45a0-a9cd-fbceb3f6df13" providerId="ADAL" clId="{FB88016E-F41E-4113-B560-1E7EC1D9EE56}" dt="2022-08-05T00:29:36.555" v="200" actId="255"/>
          <ac:spMkLst>
            <pc:docMk/>
            <pc:sldMk cId="240692199" sldId="273"/>
            <ac:spMk id="5" creationId="{B16C269A-6CEF-F47A-0B9D-D28145DD80C4}"/>
          </ac:spMkLst>
        </pc:spChg>
        <pc:spChg chg="mod">
          <ac:chgData name="Priscilla O'Connor" userId="d3b9681a-6783-45a0-a9cd-fbceb3f6df13" providerId="ADAL" clId="{FB88016E-F41E-4113-B560-1E7EC1D9EE56}" dt="2022-08-05T00:22:50.156" v="125" actId="1076"/>
          <ac:spMkLst>
            <pc:docMk/>
            <pc:sldMk cId="240692199" sldId="273"/>
            <ac:spMk id="7" creationId="{CB625B31-F6FE-CCBD-6439-C81563F4B5C4}"/>
          </ac:spMkLst>
        </pc:spChg>
        <pc:picChg chg="mod">
          <ac:chgData name="Priscilla O'Connor" userId="d3b9681a-6783-45a0-a9cd-fbceb3f6df13" providerId="ADAL" clId="{FB88016E-F41E-4113-B560-1E7EC1D9EE56}" dt="2022-08-05T00:22:57.659" v="128" actId="1076"/>
          <ac:picMkLst>
            <pc:docMk/>
            <pc:sldMk cId="240692199" sldId="273"/>
            <ac:picMk id="9" creationId="{2B0153D8-E550-304B-94E8-48E9432954F1}"/>
          </ac:picMkLst>
        </pc:picChg>
      </pc:sldChg>
      <pc:sldChg chg="modSp mod">
        <pc:chgData name="Priscilla O'Connor" userId="d3b9681a-6783-45a0-a9cd-fbceb3f6df13" providerId="ADAL" clId="{FB88016E-F41E-4113-B560-1E7EC1D9EE56}" dt="2022-08-05T00:35:28.059" v="256" actId="207"/>
        <pc:sldMkLst>
          <pc:docMk/>
          <pc:sldMk cId="968543073" sldId="274"/>
        </pc:sldMkLst>
        <pc:spChg chg="mod">
          <ac:chgData name="Priscilla O'Connor" userId="d3b9681a-6783-45a0-a9cd-fbceb3f6df13" providerId="ADAL" clId="{FB88016E-F41E-4113-B560-1E7EC1D9EE56}" dt="2022-08-05T00:35:28.059" v="256" actId="207"/>
          <ac:spMkLst>
            <pc:docMk/>
            <pc:sldMk cId="968543073" sldId="274"/>
            <ac:spMk id="3" creationId="{7CCE4CB0-B911-19C3-D018-41F435F4CBCC}"/>
          </ac:spMkLst>
        </pc:spChg>
        <pc:picChg chg="mod">
          <ac:chgData name="Priscilla O'Connor" userId="d3b9681a-6783-45a0-a9cd-fbceb3f6df13" providerId="ADAL" clId="{FB88016E-F41E-4113-B560-1E7EC1D9EE56}" dt="2022-08-05T00:32:38.110" v="206" actId="14100"/>
          <ac:picMkLst>
            <pc:docMk/>
            <pc:sldMk cId="968543073" sldId="274"/>
            <ac:picMk id="5" creationId="{B089B801-67F0-E0A4-55EA-DFDD06D44B37}"/>
          </ac:picMkLst>
        </pc:picChg>
      </pc:sldChg>
      <pc:sldChg chg="addSp delSp modSp mod">
        <pc:chgData name="Priscilla O'Connor" userId="d3b9681a-6783-45a0-a9cd-fbceb3f6df13" providerId="ADAL" clId="{FB88016E-F41E-4113-B560-1E7EC1D9EE56}" dt="2022-08-05T00:31:59.738" v="202" actId="947"/>
        <pc:sldMkLst>
          <pc:docMk/>
          <pc:sldMk cId="2522212712" sldId="275"/>
        </pc:sldMkLst>
        <pc:spChg chg="add mod">
          <ac:chgData name="Priscilla O'Connor" userId="d3b9681a-6783-45a0-a9cd-fbceb3f6df13" providerId="ADAL" clId="{FB88016E-F41E-4113-B560-1E7EC1D9EE56}" dt="2022-08-05T00:29:50.136" v="201" actId="2711"/>
          <ac:spMkLst>
            <pc:docMk/>
            <pc:sldMk cId="2522212712" sldId="275"/>
            <ac:spMk id="6" creationId="{8234AA94-1DC6-F4DC-8E3F-76BCE93D3C31}"/>
          </ac:spMkLst>
        </pc:spChg>
        <pc:spChg chg="mod">
          <ac:chgData name="Priscilla O'Connor" userId="d3b9681a-6783-45a0-a9cd-fbceb3f6df13" providerId="ADAL" clId="{FB88016E-F41E-4113-B560-1E7EC1D9EE56}" dt="2022-08-05T00:31:59.738" v="202" actId="947"/>
          <ac:spMkLst>
            <pc:docMk/>
            <pc:sldMk cId="2522212712" sldId="275"/>
            <ac:spMk id="7" creationId="{EBF5A64F-8AD4-1891-1FDB-02DFA9E381E1}"/>
          </ac:spMkLst>
        </pc:spChg>
        <pc:picChg chg="del mod">
          <ac:chgData name="Priscilla O'Connor" userId="d3b9681a-6783-45a0-a9cd-fbceb3f6df13" providerId="ADAL" clId="{FB88016E-F41E-4113-B560-1E7EC1D9EE56}" dt="2022-08-05T00:19:38.612" v="64" actId="478"/>
          <ac:picMkLst>
            <pc:docMk/>
            <pc:sldMk cId="2522212712" sldId="275"/>
            <ac:picMk id="5" creationId="{2E376554-88BA-E228-A19D-1E42EF0E1B84}"/>
          </ac:picMkLst>
        </pc:picChg>
        <pc:picChg chg="mod">
          <ac:chgData name="Priscilla O'Connor" userId="d3b9681a-6783-45a0-a9cd-fbceb3f6df13" providerId="ADAL" clId="{FB88016E-F41E-4113-B560-1E7EC1D9EE56}" dt="2022-08-05T00:22:08.238" v="113" actId="1076"/>
          <ac:picMkLst>
            <pc:docMk/>
            <pc:sldMk cId="2522212712" sldId="275"/>
            <ac:picMk id="9" creationId="{70A6696D-DFD0-917D-C03A-700AE1008655}"/>
          </ac:picMkLst>
        </pc:picChg>
      </pc:sldChg>
      <pc:sldChg chg="modSp mod">
        <pc:chgData name="Priscilla O'Connor" userId="d3b9681a-6783-45a0-a9cd-fbceb3f6df13" providerId="ADAL" clId="{FB88016E-F41E-4113-B560-1E7EC1D9EE56}" dt="2022-08-05T00:27:13.612" v="176" actId="2711"/>
        <pc:sldMkLst>
          <pc:docMk/>
          <pc:sldMk cId="1215478762" sldId="276"/>
        </pc:sldMkLst>
        <pc:spChg chg="mod">
          <ac:chgData name="Priscilla O'Connor" userId="d3b9681a-6783-45a0-a9cd-fbceb3f6df13" providerId="ADAL" clId="{FB88016E-F41E-4113-B560-1E7EC1D9EE56}" dt="2022-08-05T00:27:13.612" v="176" actId="2711"/>
          <ac:spMkLst>
            <pc:docMk/>
            <pc:sldMk cId="1215478762" sldId="276"/>
            <ac:spMk id="3" creationId="{8D55C36A-F5FB-8D4B-1B52-7CD3CD946C6C}"/>
          </ac:spMkLst>
        </pc:spChg>
        <pc:spChg chg="mod">
          <ac:chgData name="Priscilla O'Connor" userId="d3b9681a-6783-45a0-a9cd-fbceb3f6df13" providerId="ADAL" clId="{FB88016E-F41E-4113-B560-1E7EC1D9EE56}" dt="2022-08-05T00:26:43.104" v="175" actId="12"/>
          <ac:spMkLst>
            <pc:docMk/>
            <pc:sldMk cId="1215478762" sldId="276"/>
            <ac:spMk id="6" creationId="{AD3D2C68-6D9A-E366-E399-69B892981334}"/>
          </ac:spMkLst>
        </pc:spChg>
      </pc:sldChg>
      <pc:sldChg chg="modSp mod">
        <pc:chgData name="Priscilla O'Connor" userId="d3b9681a-6783-45a0-a9cd-fbceb3f6df13" providerId="ADAL" clId="{FB88016E-F41E-4113-B560-1E7EC1D9EE56}" dt="2022-08-05T00:27:47.982" v="183" actId="1076"/>
        <pc:sldMkLst>
          <pc:docMk/>
          <pc:sldMk cId="2887721519" sldId="277"/>
        </pc:sldMkLst>
        <pc:spChg chg="mod">
          <ac:chgData name="Priscilla O'Connor" userId="d3b9681a-6783-45a0-a9cd-fbceb3f6df13" providerId="ADAL" clId="{FB88016E-F41E-4113-B560-1E7EC1D9EE56}" dt="2022-08-05T00:27:47.982" v="183" actId="1076"/>
          <ac:spMkLst>
            <pc:docMk/>
            <pc:sldMk cId="2887721519" sldId="277"/>
            <ac:spMk id="5" creationId="{F94EE7BD-2B6D-39A6-995B-8799124A386F}"/>
          </ac:spMkLst>
        </pc:spChg>
        <pc:spChg chg="mod">
          <ac:chgData name="Priscilla O'Connor" userId="d3b9681a-6783-45a0-a9cd-fbceb3f6df13" providerId="ADAL" clId="{FB88016E-F41E-4113-B560-1E7EC1D9EE56}" dt="2022-08-05T00:25:44.894" v="162" actId="1076"/>
          <ac:spMkLst>
            <pc:docMk/>
            <pc:sldMk cId="2887721519" sldId="277"/>
            <ac:spMk id="8" creationId="{E8097613-868E-181B-DF9D-3C43DF38AAE0}"/>
          </ac:spMkLst>
        </pc:spChg>
        <pc:picChg chg="mod">
          <ac:chgData name="Priscilla O'Connor" userId="d3b9681a-6783-45a0-a9cd-fbceb3f6df13" providerId="ADAL" clId="{FB88016E-F41E-4113-B560-1E7EC1D9EE56}" dt="2022-08-05T00:25:52.915" v="163" actId="1076"/>
          <ac:picMkLst>
            <pc:docMk/>
            <pc:sldMk cId="2887721519" sldId="277"/>
            <ac:picMk id="10" creationId="{96D0DE78-3A51-2A69-CA0A-483B3475C842}"/>
          </ac:picMkLst>
        </pc:picChg>
      </pc:sldChg>
    </pc:docChg>
  </pc:docChgLst>
  <pc:docChgLst>
    <pc:chgData name="Priscilla O'Connor" userId="d3b9681a-6783-45a0-a9cd-fbceb3f6df13" providerId="ADAL" clId="{9EAD87DC-C59F-4D1D-9FA4-7B62CCEBACFD}"/>
    <pc:docChg chg="undo custSel delSld modSld">
      <pc:chgData name="Priscilla O'Connor" userId="d3b9681a-6783-45a0-a9cd-fbceb3f6df13" providerId="ADAL" clId="{9EAD87DC-C59F-4D1D-9FA4-7B62CCEBACFD}" dt="2022-08-04T18:33:22.753" v="912" actId="20577"/>
      <pc:docMkLst>
        <pc:docMk/>
      </pc:docMkLst>
      <pc:sldChg chg="modSp mod">
        <pc:chgData name="Priscilla O'Connor" userId="d3b9681a-6783-45a0-a9cd-fbceb3f6df13" providerId="ADAL" clId="{9EAD87DC-C59F-4D1D-9FA4-7B62CCEBACFD}" dt="2022-08-04T18:31:40.722" v="908" actId="14100"/>
        <pc:sldMkLst>
          <pc:docMk/>
          <pc:sldMk cId="1000484643" sldId="269"/>
        </pc:sldMkLst>
        <pc:spChg chg="mod">
          <ac:chgData name="Priscilla O'Connor" userId="d3b9681a-6783-45a0-a9cd-fbceb3f6df13" providerId="ADAL" clId="{9EAD87DC-C59F-4D1D-9FA4-7B62CCEBACFD}" dt="2022-08-04T16:42:10.418" v="2" actId="20577"/>
          <ac:spMkLst>
            <pc:docMk/>
            <pc:sldMk cId="1000484643" sldId="269"/>
            <ac:spMk id="10" creationId="{6735C27E-4D24-78EB-C381-903C51621F6E}"/>
          </ac:spMkLst>
        </pc:spChg>
        <pc:spChg chg="mod">
          <ac:chgData name="Priscilla O'Connor" userId="d3b9681a-6783-45a0-a9cd-fbceb3f6df13" providerId="ADAL" clId="{9EAD87DC-C59F-4D1D-9FA4-7B62CCEBACFD}" dt="2022-08-04T18:31:40.722" v="908" actId="14100"/>
          <ac:spMkLst>
            <pc:docMk/>
            <pc:sldMk cId="1000484643" sldId="269"/>
            <ac:spMk id="12" creationId="{1B8CA1F0-1174-C3A9-6E99-E33603A57A94}"/>
          </ac:spMkLst>
        </pc:spChg>
        <pc:picChg chg="mod modCrop">
          <ac:chgData name="Priscilla O'Connor" userId="d3b9681a-6783-45a0-a9cd-fbceb3f6df13" providerId="ADAL" clId="{9EAD87DC-C59F-4D1D-9FA4-7B62CCEBACFD}" dt="2022-08-04T18:31:24.315" v="905" actId="14100"/>
          <ac:picMkLst>
            <pc:docMk/>
            <pc:sldMk cId="1000484643" sldId="269"/>
            <ac:picMk id="14" creationId="{3B833968-F889-169C-66EB-A2924F196041}"/>
          </ac:picMkLst>
        </pc:picChg>
      </pc:sldChg>
      <pc:sldChg chg="modSp mod">
        <pc:chgData name="Priscilla O'Connor" userId="d3b9681a-6783-45a0-a9cd-fbceb3f6df13" providerId="ADAL" clId="{9EAD87DC-C59F-4D1D-9FA4-7B62CCEBACFD}" dt="2022-08-04T17:09:28.331" v="288" actId="1076"/>
        <pc:sldMkLst>
          <pc:docMk/>
          <pc:sldMk cId="1613832405" sldId="270"/>
        </pc:sldMkLst>
        <pc:spChg chg="mod">
          <ac:chgData name="Priscilla O'Connor" userId="d3b9681a-6783-45a0-a9cd-fbceb3f6df13" providerId="ADAL" clId="{9EAD87DC-C59F-4D1D-9FA4-7B62CCEBACFD}" dt="2022-08-04T17:09:25.370" v="287" actId="1076"/>
          <ac:spMkLst>
            <pc:docMk/>
            <pc:sldMk cId="1613832405" sldId="270"/>
            <ac:spMk id="6" creationId="{0BE7C9C0-715D-EA76-2471-9E48DB428E49}"/>
          </ac:spMkLst>
        </pc:spChg>
        <pc:picChg chg="mod">
          <ac:chgData name="Priscilla O'Connor" userId="d3b9681a-6783-45a0-a9cd-fbceb3f6df13" providerId="ADAL" clId="{9EAD87DC-C59F-4D1D-9FA4-7B62CCEBACFD}" dt="2022-08-04T17:09:28.331" v="288" actId="1076"/>
          <ac:picMkLst>
            <pc:docMk/>
            <pc:sldMk cId="1613832405" sldId="270"/>
            <ac:picMk id="4" creationId="{64A4D329-D7AB-25F7-10ED-20C094AD6091}"/>
          </ac:picMkLst>
        </pc:picChg>
      </pc:sldChg>
      <pc:sldChg chg="addSp delSp modSp mod">
        <pc:chgData name="Priscilla O'Connor" userId="d3b9681a-6783-45a0-a9cd-fbceb3f6df13" providerId="ADAL" clId="{9EAD87DC-C59F-4D1D-9FA4-7B62CCEBACFD}" dt="2022-08-04T17:49:22.248" v="655" actId="14100"/>
        <pc:sldMkLst>
          <pc:docMk/>
          <pc:sldMk cId="1270921534" sldId="271"/>
        </pc:sldMkLst>
        <pc:spChg chg="add del mod">
          <ac:chgData name="Priscilla O'Connor" userId="d3b9681a-6783-45a0-a9cd-fbceb3f6df13" providerId="ADAL" clId="{9EAD87DC-C59F-4D1D-9FA4-7B62CCEBACFD}" dt="2022-08-04T17:25:59.833" v="469"/>
          <ac:spMkLst>
            <pc:docMk/>
            <pc:sldMk cId="1270921534" sldId="271"/>
            <ac:spMk id="2" creationId="{3C92FACC-C2F5-043B-8C23-8F79801CE466}"/>
          </ac:spMkLst>
        </pc:spChg>
        <pc:spChg chg="mod">
          <ac:chgData name="Priscilla O'Connor" userId="d3b9681a-6783-45a0-a9cd-fbceb3f6df13" providerId="ADAL" clId="{9EAD87DC-C59F-4D1D-9FA4-7B62CCEBACFD}" dt="2022-08-04T17:45:57.203" v="627" actId="1076"/>
          <ac:spMkLst>
            <pc:docMk/>
            <pc:sldMk cId="1270921534" sldId="271"/>
            <ac:spMk id="3" creationId="{78DBFF81-8FE7-239F-A534-F093320B82EE}"/>
          </ac:spMkLst>
        </pc:spChg>
        <pc:spChg chg="mod">
          <ac:chgData name="Priscilla O'Connor" userId="d3b9681a-6783-45a0-a9cd-fbceb3f6df13" providerId="ADAL" clId="{9EAD87DC-C59F-4D1D-9FA4-7B62CCEBACFD}" dt="2022-08-04T17:15:51.885" v="452" actId="948"/>
          <ac:spMkLst>
            <pc:docMk/>
            <pc:sldMk cId="1270921534" sldId="271"/>
            <ac:spMk id="5" creationId="{0D9A076F-F4F7-408F-C845-ACCA3A808BEE}"/>
          </ac:spMkLst>
        </pc:spChg>
        <pc:spChg chg="add mod">
          <ac:chgData name="Priscilla O'Connor" userId="d3b9681a-6783-45a0-a9cd-fbceb3f6df13" providerId="ADAL" clId="{9EAD87DC-C59F-4D1D-9FA4-7B62CCEBACFD}" dt="2022-08-04T17:40:00.811" v="595" actId="14100"/>
          <ac:spMkLst>
            <pc:docMk/>
            <pc:sldMk cId="1270921534" sldId="271"/>
            <ac:spMk id="6" creationId="{EE810730-5F6F-52E4-1FD0-4E91701ECB86}"/>
          </ac:spMkLst>
        </pc:spChg>
        <pc:spChg chg="add mod">
          <ac:chgData name="Priscilla O'Connor" userId="d3b9681a-6783-45a0-a9cd-fbceb3f6df13" providerId="ADAL" clId="{9EAD87DC-C59F-4D1D-9FA4-7B62CCEBACFD}" dt="2022-08-04T17:49:16.770" v="654" actId="14100"/>
          <ac:spMkLst>
            <pc:docMk/>
            <pc:sldMk cId="1270921534" sldId="271"/>
            <ac:spMk id="8" creationId="{E2796FBE-2205-E582-E5B0-52283F6EB91D}"/>
          </ac:spMkLst>
        </pc:spChg>
        <pc:spChg chg="add del mod ord topLvl">
          <ac:chgData name="Priscilla O'Connor" userId="d3b9681a-6783-45a0-a9cd-fbceb3f6df13" providerId="ADAL" clId="{9EAD87DC-C59F-4D1D-9FA4-7B62CCEBACFD}" dt="2022-08-04T17:48:46.717" v="648" actId="478"/>
          <ac:spMkLst>
            <pc:docMk/>
            <pc:sldMk cId="1270921534" sldId="271"/>
            <ac:spMk id="10" creationId="{D698E928-92C4-51EC-E773-A0800B320D7C}"/>
          </ac:spMkLst>
        </pc:spChg>
        <pc:grpChg chg="add del mod">
          <ac:chgData name="Priscilla O'Connor" userId="d3b9681a-6783-45a0-a9cd-fbceb3f6df13" providerId="ADAL" clId="{9EAD87DC-C59F-4D1D-9FA4-7B62CCEBACFD}" dt="2022-08-04T17:48:45.208" v="647" actId="478"/>
          <ac:grpSpMkLst>
            <pc:docMk/>
            <pc:sldMk cId="1270921534" sldId="271"/>
            <ac:grpSpMk id="11" creationId="{F322913C-2846-B496-408B-209C10A61EAF}"/>
          </ac:grpSpMkLst>
        </pc:grpChg>
        <pc:picChg chg="add del mod modCrop">
          <ac:chgData name="Priscilla O'Connor" userId="d3b9681a-6783-45a0-a9cd-fbceb3f6df13" providerId="ADAL" clId="{9EAD87DC-C59F-4D1D-9FA4-7B62CCEBACFD}" dt="2022-08-04T17:44:56.484" v="617" actId="478"/>
          <ac:picMkLst>
            <pc:docMk/>
            <pc:sldMk cId="1270921534" sldId="271"/>
            <ac:picMk id="4" creationId="{7171A68A-1BF8-A3A9-11F0-6FCE9BAC1ABA}"/>
          </ac:picMkLst>
        </pc:picChg>
        <pc:picChg chg="add del mod">
          <ac:chgData name="Priscilla O'Connor" userId="d3b9681a-6783-45a0-a9cd-fbceb3f6df13" providerId="ADAL" clId="{9EAD87DC-C59F-4D1D-9FA4-7B62CCEBACFD}" dt="2022-08-04T17:49:22.248" v="655" actId="14100"/>
          <ac:picMkLst>
            <pc:docMk/>
            <pc:sldMk cId="1270921534" sldId="271"/>
            <ac:picMk id="7" creationId="{67DCD0A2-3C30-22E6-E6A9-39F2B69B8A1D}"/>
          </ac:picMkLst>
        </pc:picChg>
        <pc:picChg chg="add del mod topLvl modCrop">
          <ac:chgData name="Priscilla O'Connor" userId="d3b9681a-6783-45a0-a9cd-fbceb3f6df13" providerId="ADAL" clId="{9EAD87DC-C59F-4D1D-9FA4-7B62CCEBACFD}" dt="2022-08-04T17:48:45.208" v="647" actId="478"/>
          <ac:picMkLst>
            <pc:docMk/>
            <pc:sldMk cId="1270921534" sldId="271"/>
            <ac:picMk id="9" creationId="{E6B9B448-8CFA-4BD6-E16C-44E85B0BCB13}"/>
          </ac:picMkLst>
        </pc:picChg>
        <pc:picChg chg="add del mod modCrop">
          <ac:chgData name="Priscilla O'Connor" userId="d3b9681a-6783-45a0-a9cd-fbceb3f6df13" providerId="ADAL" clId="{9EAD87DC-C59F-4D1D-9FA4-7B62CCEBACFD}" dt="2022-08-04T17:42:31.620" v="610" actId="478"/>
          <ac:picMkLst>
            <pc:docMk/>
            <pc:sldMk cId="1270921534" sldId="271"/>
            <ac:picMk id="13" creationId="{3242915E-9AB5-B193-28C5-EF43AFDA4083}"/>
          </ac:picMkLst>
        </pc:picChg>
      </pc:sldChg>
      <pc:sldChg chg="addSp delSp modSp mod">
        <pc:chgData name="Priscilla O'Connor" userId="d3b9681a-6783-45a0-a9cd-fbceb3f6df13" providerId="ADAL" clId="{9EAD87DC-C59F-4D1D-9FA4-7B62CCEBACFD}" dt="2022-08-04T18:15:06.303" v="826" actId="1076"/>
        <pc:sldMkLst>
          <pc:docMk/>
          <pc:sldMk cId="3403702709" sldId="272"/>
        </pc:sldMkLst>
        <pc:spChg chg="mod">
          <ac:chgData name="Priscilla O'Connor" userId="d3b9681a-6783-45a0-a9cd-fbceb3f6df13" providerId="ADAL" clId="{9EAD87DC-C59F-4D1D-9FA4-7B62CCEBACFD}" dt="2022-08-04T18:14:00.529" v="813" actId="20577"/>
          <ac:spMkLst>
            <pc:docMk/>
            <pc:sldMk cId="3403702709" sldId="272"/>
            <ac:spMk id="5" creationId="{F94EE7BD-2B6D-39A6-995B-8799124A386F}"/>
          </ac:spMkLst>
        </pc:spChg>
        <pc:spChg chg="add mod ord">
          <ac:chgData name="Priscilla O'Connor" userId="d3b9681a-6783-45a0-a9cd-fbceb3f6df13" providerId="ADAL" clId="{9EAD87DC-C59F-4D1D-9FA4-7B62CCEBACFD}" dt="2022-08-04T18:10:02.254" v="758" actId="1076"/>
          <ac:spMkLst>
            <pc:docMk/>
            <pc:sldMk cId="3403702709" sldId="272"/>
            <ac:spMk id="6" creationId="{5FAD0878-526C-3399-D575-C776D5EC563A}"/>
          </ac:spMkLst>
        </pc:spChg>
        <pc:spChg chg="add del mod">
          <ac:chgData name="Priscilla O'Connor" userId="d3b9681a-6783-45a0-a9cd-fbceb3f6df13" providerId="ADAL" clId="{9EAD87DC-C59F-4D1D-9FA4-7B62CCEBACFD}" dt="2022-08-04T18:14:49.895" v="822" actId="6549"/>
          <ac:spMkLst>
            <pc:docMk/>
            <pc:sldMk cId="3403702709" sldId="272"/>
            <ac:spMk id="9" creationId="{1C7F1A8D-C194-BA79-44C9-66B5F4447964}"/>
          </ac:spMkLst>
        </pc:spChg>
        <pc:grpChg chg="add del mod">
          <ac:chgData name="Priscilla O'Connor" userId="d3b9681a-6783-45a0-a9cd-fbceb3f6df13" providerId="ADAL" clId="{9EAD87DC-C59F-4D1D-9FA4-7B62CCEBACFD}" dt="2022-08-04T18:10:19.933" v="760" actId="478"/>
          <ac:grpSpMkLst>
            <pc:docMk/>
            <pc:sldMk cId="3403702709" sldId="272"/>
            <ac:grpSpMk id="8" creationId="{E327831A-5E55-EBCB-ECEA-49A41B937220}"/>
          </ac:grpSpMkLst>
        </pc:grpChg>
        <pc:picChg chg="add mod modCrop">
          <ac:chgData name="Priscilla O'Connor" userId="d3b9681a-6783-45a0-a9cd-fbceb3f6df13" providerId="ADAL" clId="{9EAD87DC-C59F-4D1D-9FA4-7B62CCEBACFD}" dt="2022-08-04T18:09:52.579" v="756" actId="1076"/>
          <ac:picMkLst>
            <pc:docMk/>
            <pc:sldMk cId="3403702709" sldId="272"/>
            <ac:picMk id="4" creationId="{7162D9BF-F35B-E6B3-B2F3-F0273853C951}"/>
          </ac:picMkLst>
        </pc:picChg>
        <pc:picChg chg="add del mod">
          <ac:chgData name="Priscilla O'Connor" userId="d3b9681a-6783-45a0-a9cd-fbceb3f6df13" providerId="ADAL" clId="{9EAD87DC-C59F-4D1D-9FA4-7B62CCEBACFD}" dt="2022-08-04T18:15:06.303" v="826" actId="1076"/>
          <ac:picMkLst>
            <pc:docMk/>
            <pc:sldMk cId="3403702709" sldId="272"/>
            <ac:picMk id="7" creationId="{B218DE75-C245-CDC8-5A85-520242735CF5}"/>
          </ac:picMkLst>
        </pc:picChg>
      </pc:sldChg>
      <pc:sldChg chg="modSp mod">
        <pc:chgData name="Priscilla O'Connor" userId="d3b9681a-6783-45a0-a9cd-fbceb3f6df13" providerId="ADAL" clId="{9EAD87DC-C59F-4D1D-9FA4-7B62CCEBACFD}" dt="2022-08-04T18:33:22.753" v="912" actId="20577"/>
        <pc:sldMkLst>
          <pc:docMk/>
          <pc:sldMk cId="240692199" sldId="273"/>
        </pc:sldMkLst>
        <pc:spChg chg="mod">
          <ac:chgData name="Priscilla O'Connor" userId="d3b9681a-6783-45a0-a9cd-fbceb3f6df13" providerId="ADAL" clId="{9EAD87DC-C59F-4D1D-9FA4-7B62CCEBACFD}" dt="2022-08-04T16:58:20.126" v="166" actId="1076"/>
          <ac:spMkLst>
            <pc:docMk/>
            <pc:sldMk cId="240692199" sldId="273"/>
            <ac:spMk id="5" creationId="{B16C269A-6CEF-F47A-0B9D-D28145DD80C4}"/>
          </ac:spMkLst>
        </pc:spChg>
        <pc:spChg chg="mod">
          <ac:chgData name="Priscilla O'Connor" userId="d3b9681a-6783-45a0-a9cd-fbceb3f6df13" providerId="ADAL" clId="{9EAD87DC-C59F-4D1D-9FA4-7B62CCEBACFD}" dt="2022-08-04T18:33:22.753" v="912" actId="20577"/>
          <ac:spMkLst>
            <pc:docMk/>
            <pc:sldMk cId="240692199" sldId="273"/>
            <ac:spMk id="7" creationId="{CB625B31-F6FE-CCBD-6439-C81563F4B5C4}"/>
          </ac:spMkLst>
        </pc:spChg>
        <pc:picChg chg="mod modCrop">
          <ac:chgData name="Priscilla O'Connor" userId="d3b9681a-6783-45a0-a9cd-fbceb3f6df13" providerId="ADAL" clId="{9EAD87DC-C59F-4D1D-9FA4-7B62CCEBACFD}" dt="2022-08-04T17:04:40.357" v="201" actId="1076"/>
          <ac:picMkLst>
            <pc:docMk/>
            <pc:sldMk cId="240692199" sldId="273"/>
            <ac:picMk id="9" creationId="{2B0153D8-E550-304B-94E8-48E9432954F1}"/>
          </ac:picMkLst>
        </pc:picChg>
      </pc:sldChg>
      <pc:sldChg chg="modSp mod">
        <pc:chgData name="Priscilla O'Connor" userId="d3b9681a-6783-45a0-a9cd-fbceb3f6df13" providerId="ADAL" clId="{9EAD87DC-C59F-4D1D-9FA4-7B62CCEBACFD}" dt="2022-08-04T16:51:07.353" v="98" actId="20577"/>
        <pc:sldMkLst>
          <pc:docMk/>
          <pc:sldMk cId="968543073" sldId="274"/>
        </pc:sldMkLst>
        <pc:spChg chg="mod">
          <ac:chgData name="Priscilla O'Connor" userId="d3b9681a-6783-45a0-a9cd-fbceb3f6df13" providerId="ADAL" clId="{9EAD87DC-C59F-4D1D-9FA4-7B62CCEBACFD}" dt="2022-08-04T16:51:07.353" v="98" actId="20577"/>
          <ac:spMkLst>
            <pc:docMk/>
            <pc:sldMk cId="968543073" sldId="274"/>
            <ac:spMk id="3" creationId="{7CCE4CB0-B911-19C3-D018-41F435F4CBCC}"/>
          </ac:spMkLst>
        </pc:spChg>
        <pc:picChg chg="mod modCrop">
          <ac:chgData name="Priscilla O'Connor" userId="d3b9681a-6783-45a0-a9cd-fbceb3f6df13" providerId="ADAL" clId="{9EAD87DC-C59F-4D1D-9FA4-7B62CCEBACFD}" dt="2022-08-04T16:50:38.427" v="88" actId="1076"/>
          <ac:picMkLst>
            <pc:docMk/>
            <pc:sldMk cId="968543073" sldId="274"/>
            <ac:picMk id="5" creationId="{B089B801-67F0-E0A4-55EA-DFDD06D44B37}"/>
          </ac:picMkLst>
        </pc:picChg>
      </pc:sldChg>
      <pc:sldChg chg="modSp mod">
        <pc:chgData name="Priscilla O'Connor" userId="d3b9681a-6783-45a0-a9cd-fbceb3f6df13" providerId="ADAL" clId="{9EAD87DC-C59F-4D1D-9FA4-7B62CCEBACFD}" dt="2022-08-04T18:33:04.102" v="911" actId="14100"/>
        <pc:sldMkLst>
          <pc:docMk/>
          <pc:sldMk cId="2522212712" sldId="275"/>
        </pc:sldMkLst>
        <pc:spChg chg="mod">
          <ac:chgData name="Priscilla O'Connor" userId="d3b9681a-6783-45a0-a9cd-fbceb3f6df13" providerId="ADAL" clId="{9EAD87DC-C59F-4D1D-9FA4-7B62CCEBACFD}" dt="2022-08-04T18:33:04.102" v="911" actId="14100"/>
          <ac:spMkLst>
            <pc:docMk/>
            <pc:sldMk cId="2522212712" sldId="275"/>
            <ac:spMk id="7" creationId="{EBF5A64F-8AD4-1891-1FDB-02DFA9E381E1}"/>
          </ac:spMkLst>
        </pc:spChg>
        <pc:picChg chg="mod">
          <ac:chgData name="Priscilla O'Connor" userId="d3b9681a-6783-45a0-a9cd-fbceb3f6df13" providerId="ADAL" clId="{9EAD87DC-C59F-4D1D-9FA4-7B62CCEBACFD}" dt="2022-08-04T16:57:07.065" v="147" actId="1076"/>
          <ac:picMkLst>
            <pc:docMk/>
            <pc:sldMk cId="2522212712" sldId="275"/>
            <ac:picMk id="5" creationId="{2E376554-88BA-E228-A19D-1E42EF0E1B84}"/>
          </ac:picMkLst>
        </pc:picChg>
        <pc:picChg chg="mod modCrop">
          <ac:chgData name="Priscilla O'Connor" userId="d3b9681a-6783-45a0-a9cd-fbceb3f6df13" providerId="ADAL" clId="{9EAD87DC-C59F-4D1D-9FA4-7B62CCEBACFD}" dt="2022-08-04T16:58:02.687" v="165" actId="1076"/>
          <ac:picMkLst>
            <pc:docMk/>
            <pc:sldMk cId="2522212712" sldId="275"/>
            <ac:picMk id="9" creationId="{70A6696D-DFD0-917D-C03A-700AE1008655}"/>
          </ac:picMkLst>
        </pc:picChg>
      </pc:sldChg>
      <pc:sldChg chg="modSp mod">
        <pc:chgData name="Priscilla O'Connor" userId="d3b9681a-6783-45a0-a9cd-fbceb3f6df13" providerId="ADAL" clId="{9EAD87DC-C59F-4D1D-9FA4-7B62CCEBACFD}" dt="2022-08-04T18:29:50.027" v="886" actId="1076"/>
        <pc:sldMkLst>
          <pc:docMk/>
          <pc:sldMk cId="1215478762" sldId="276"/>
        </pc:sldMkLst>
        <pc:spChg chg="mod">
          <ac:chgData name="Priscilla O'Connor" userId="d3b9681a-6783-45a0-a9cd-fbceb3f6df13" providerId="ADAL" clId="{9EAD87DC-C59F-4D1D-9FA4-7B62CCEBACFD}" dt="2022-08-04T18:24:00.892" v="880" actId="948"/>
          <ac:spMkLst>
            <pc:docMk/>
            <pc:sldMk cId="1215478762" sldId="276"/>
            <ac:spMk id="6" creationId="{AD3D2C68-6D9A-E366-E399-69B892981334}"/>
          </ac:spMkLst>
        </pc:spChg>
        <pc:picChg chg="mod">
          <ac:chgData name="Priscilla O'Connor" userId="d3b9681a-6783-45a0-a9cd-fbceb3f6df13" providerId="ADAL" clId="{9EAD87DC-C59F-4D1D-9FA4-7B62CCEBACFD}" dt="2022-08-04T18:29:50.027" v="886" actId="1076"/>
          <ac:picMkLst>
            <pc:docMk/>
            <pc:sldMk cId="1215478762" sldId="276"/>
            <ac:picMk id="8" creationId="{B02D2A39-2148-9348-1AB9-2FF50F4ECD09}"/>
          </ac:picMkLst>
        </pc:picChg>
      </pc:sldChg>
      <pc:sldChg chg="modSp mod">
        <pc:chgData name="Priscilla O'Connor" userId="d3b9681a-6783-45a0-a9cd-fbceb3f6df13" providerId="ADAL" clId="{9EAD87DC-C59F-4D1D-9FA4-7B62CCEBACFD}" dt="2022-08-04T18:22:27.658" v="860"/>
        <pc:sldMkLst>
          <pc:docMk/>
          <pc:sldMk cId="2887721519" sldId="277"/>
        </pc:sldMkLst>
        <pc:spChg chg="mod">
          <ac:chgData name="Priscilla O'Connor" userId="d3b9681a-6783-45a0-a9cd-fbceb3f6df13" providerId="ADAL" clId="{9EAD87DC-C59F-4D1D-9FA4-7B62CCEBACFD}" dt="2022-08-04T18:17:07.749" v="842" actId="1076"/>
          <ac:spMkLst>
            <pc:docMk/>
            <pc:sldMk cId="2887721519" sldId="277"/>
            <ac:spMk id="8" creationId="{E8097613-868E-181B-DF9D-3C43DF38AAE0}"/>
          </ac:spMkLst>
        </pc:spChg>
        <pc:picChg chg="mod modCrop">
          <ac:chgData name="Priscilla O'Connor" userId="d3b9681a-6783-45a0-a9cd-fbceb3f6df13" providerId="ADAL" clId="{9EAD87DC-C59F-4D1D-9FA4-7B62CCEBACFD}" dt="2022-08-04T18:22:27.658" v="860"/>
          <ac:picMkLst>
            <pc:docMk/>
            <pc:sldMk cId="2887721519" sldId="277"/>
            <ac:picMk id="10" creationId="{96D0DE78-3A51-2A69-CA0A-483B3475C842}"/>
          </ac:picMkLst>
        </pc:picChg>
      </pc:sldChg>
      <pc:sldChg chg="del">
        <pc:chgData name="Priscilla O'Connor" userId="d3b9681a-6783-45a0-a9cd-fbceb3f6df13" providerId="ADAL" clId="{9EAD87DC-C59F-4D1D-9FA4-7B62CCEBACFD}" dt="2022-08-04T18:30:00.078" v="887" actId="2696"/>
        <pc:sldMkLst>
          <pc:docMk/>
          <pc:sldMk cId="1601298806"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31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48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35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03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480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77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825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49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4330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itle">
  <p:cSld name="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0" y="4282280"/>
            <a:ext cx="5949244" cy="16557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400"/>
              <a:buFont typeface="Calibri"/>
              <a:buNone/>
              <a:defRPr sz="54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0" y="6030119"/>
            <a:ext cx="5949244"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a:spLocks noGrp="1"/>
          </p:cNvSpPr>
          <p:nvPr>
            <p:ph type="pic" idx="2"/>
          </p:nvPr>
        </p:nvSpPr>
        <p:spPr>
          <a:xfrm>
            <a:off x="5183188" y="987425"/>
            <a:ext cx="6172200" cy="4873625"/>
          </a:xfrm>
          <a:prstGeom prst="rect">
            <a:avLst/>
          </a:prstGeom>
          <a:noFill/>
          <a:ln>
            <a:noFill/>
          </a:ln>
        </p:spPr>
      </p:sp>
      <p:sp>
        <p:nvSpPr>
          <p:cNvPr id="66" name="Google Shape;66;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aded background">
  <p:cSld name="Faded background">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9"/>
        <p:cNvGrpSpPr/>
        <p:nvPr/>
      </p:nvGrpSpPr>
      <p:grpSpPr>
        <a:xfrm>
          <a:off x="0" y="0"/>
          <a:ext cx="0" cy="0"/>
          <a:chOff x="0" y="0"/>
          <a:chExt cx="0" cy="0"/>
        </a:xfrm>
      </p:grpSpPr>
      <p:sp>
        <p:nvSpPr>
          <p:cNvPr id="20" name="Google Shape;2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826292" y="5155095"/>
            <a:ext cx="5949244" cy="73656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5400"/>
              <a:buFont typeface="Calibri"/>
              <a:buNone/>
            </a:pPr>
            <a:r>
              <a:rPr kumimoji="0" lang="en-US" b="1" i="0" u="none" strike="noStrike" kern="1200" cap="all" spc="0" normalizeH="0" baseline="0" noProof="0" dirty="0">
                <a:ln>
                  <a:noFill/>
                </a:ln>
                <a:solidFill>
                  <a:srgbClr val="317888"/>
                </a:solidFill>
                <a:effectLst/>
                <a:uLnTx/>
                <a:uFillTx/>
                <a:latin typeface="Calibri" panose="020F0502020204030204" pitchFamily="34" charset="0"/>
                <a:ea typeface="+mj-ea"/>
                <a:cs typeface="Calibri" panose="020F0502020204030204" pitchFamily="34" charset="0"/>
              </a:rPr>
              <a:t>Positive Self-talk</a:t>
            </a:r>
            <a:endParaRPr dirty="0">
              <a:solidFill>
                <a:srgbClr val="317888"/>
              </a:solidFill>
              <a:latin typeface="Calibri" panose="020F0502020204030204" pitchFamily="34" charset="0"/>
              <a:cs typeface="Calibri" panose="020F0502020204030204" pitchFamily="34" charset="0"/>
            </a:endParaRPr>
          </a:p>
        </p:txBody>
      </p:sp>
      <p:sp>
        <p:nvSpPr>
          <p:cNvPr id="4" name="Google Shape;87;p1">
            <a:extLst>
              <a:ext uri="{FF2B5EF4-FFF2-40B4-BE49-F238E27FC236}">
                <a16:creationId xmlns:a16="http://schemas.microsoft.com/office/drawing/2014/main" id="{BB7DF3B1-75D1-0241-4E22-AA9E8D18F249}"/>
              </a:ext>
            </a:extLst>
          </p:cNvPr>
          <p:cNvSpPr txBox="1">
            <a:spLocks noGrp="1"/>
          </p:cNvSpPr>
          <p:nvPr>
            <p:ph type="subTitle" idx="1"/>
          </p:nvPr>
        </p:nvSpPr>
        <p:spPr>
          <a:xfrm>
            <a:off x="861392" y="5791306"/>
            <a:ext cx="3863009" cy="4965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IE" dirty="0">
                <a:solidFill>
                  <a:srgbClr val="F15E3B"/>
                </a:solidFill>
              </a:rPr>
              <a:t>WINNING WELLBEING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3" name="TextBox 2">
            <a:extLst>
              <a:ext uri="{FF2B5EF4-FFF2-40B4-BE49-F238E27FC236}">
                <a16:creationId xmlns:a16="http://schemas.microsoft.com/office/drawing/2014/main" id="{8D55C36A-F5FB-8D4B-1B52-7CD3CD946C6C}"/>
              </a:ext>
            </a:extLst>
          </p:cNvPr>
          <p:cNvSpPr txBox="1"/>
          <p:nvPr/>
        </p:nvSpPr>
        <p:spPr>
          <a:xfrm>
            <a:off x="385270" y="443586"/>
            <a:ext cx="11342904" cy="677108"/>
          </a:xfrm>
          <a:prstGeom prst="rect">
            <a:avLst/>
          </a:prstGeom>
          <a:noFill/>
        </p:spPr>
        <p:txBody>
          <a:bodyPr wrap="square">
            <a:spAutoFit/>
          </a:bodyPr>
          <a:lstStyle/>
          <a:p>
            <a:r>
              <a:rPr kumimoji="0" lang="en-IE" sz="3800" b="1" i="0" u="none" strike="noStrike" kern="1200" spc="0" normalizeH="0" baseline="0" noProof="0" dirty="0">
                <a:ln>
                  <a:noFill/>
                </a:ln>
                <a:solidFill>
                  <a:srgbClr val="F15E3B"/>
                </a:solidFill>
                <a:effectLst/>
                <a:uLnTx/>
                <a:uFillTx/>
                <a:latin typeface="Calibri" panose="020F0502020204030204" pitchFamily="34" charset="0"/>
                <a:ea typeface="+mj-ea"/>
                <a:cs typeface="Calibri" panose="020F0502020204030204" pitchFamily="34" charset="0"/>
              </a:rPr>
              <a:t>Activity</a:t>
            </a:r>
            <a:endParaRPr lang="en-IE" dirty="0">
              <a:solidFill>
                <a:srgbClr val="F15E3B"/>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D3D2C68-6D9A-E366-E399-69B892981334}"/>
              </a:ext>
            </a:extLst>
          </p:cNvPr>
          <p:cNvSpPr txBox="1"/>
          <p:nvPr/>
        </p:nvSpPr>
        <p:spPr>
          <a:xfrm>
            <a:off x="385270" y="1193059"/>
            <a:ext cx="6242412" cy="4176143"/>
          </a:xfrm>
          <a:prstGeom prst="rect">
            <a:avLst/>
          </a:prstGeom>
          <a:noFill/>
        </p:spPr>
        <p:txBody>
          <a:bodyPr wrap="square">
            <a:spAutoFit/>
          </a:bodyPr>
          <a:lstStyle/>
          <a:p>
            <a:pPr>
              <a:lnSpc>
                <a:spcPts val="4000"/>
              </a:lnSpc>
            </a:pPr>
            <a:r>
              <a:rPr lang="en-US" sz="3200" dirty="0">
                <a:solidFill>
                  <a:srgbClr val="317888"/>
                </a:solidFill>
                <a:latin typeface="Calibri" panose="020F0502020204030204" pitchFamily="34" charset="0"/>
                <a:cs typeface="Calibri" panose="020F0502020204030204" pitchFamily="34" charset="0"/>
              </a:rPr>
              <a:t>Draw a line down the center of your page. </a:t>
            </a:r>
          </a:p>
          <a:p>
            <a:pPr marL="457200" indent="-457200">
              <a:lnSpc>
                <a:spcPts val="4000"/>
              </a:lnSpc>
              <a:buClr>
                <a:srgbClr val="317888"/>
              </a:buClr>
              <a:buFont typeface="Arial" panose="020B0604020202020204" pitchFamily="34" charset="0"/>
              <a:buChar char="•"/>
            </a:pPr>
            <a:r>
              <a:rPr lang="en-US" sz="3200" dirty="0">
                <a:solidFill>
                  <a:srgbClr val="317888"/>
                </a:solidFill>
                <a:latin typeface="Calibri" panose="020F0502020204030204" pitchFamily="34" charset="0"/>
                <a:cs typeface="Calibri" panose="020F0502020204030204" pitchFamily="34" charset="0"/>
              </a:rPr>
              <a:t>On the left-hand side, write down 10 negative statements you say to yourself throughout the day. </a:t>
            </a:r>
          </a:p>
          <a:p>
            <a:pPr marL="457200" indent="-457200">
              <a:lnSpc>
                <a:spcPts val="4000"/>
              </a:lnSpc>
              <a:buClr>
                <a:srgbClr val="317888"/>
              </a:buClr>
              <a:buFont typeface="Arial" panose="020B0604020202020204" pitchFamily="34" charset="0"/>
              <a:buChar char="•"/>
            </a:pPr>
            <a:r>
              <a:rPr lang="en-US" sz="3200" dirty="0">
                <a:solidFill>
                  <a:srgbClr val="317888"/>
                </a:solidFill>
                <a:latin typeface="Calibri" panose="020F0502020204030204" pitchFamily="34" charset="0"/>
                <a:cs typeface="Calibri" panose="020F0502020204030204" pitchFamily="34" charset="0"/>
              </a:rPr>
              <a:t>On the right-hand side, for each negative, write a positive statement.</a:t>
            </a:r>
            <a:endParaRPr lang="en-IE" sz="3200" dirty="0">
              <a:solidFill>
                <a:srgbClr val="317888"/>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02D2A39-2148-9348-1AB9-2FF50F4ECD09}"/>
              </a:ext>
            </a:extLst>
          </p:cNvPr>
          <p:cNvPicPr>
            <a:picLocks noChangeAspect="1"/>
          </p:cNvPicPr>
          <p:nvPr/>
        </p:nvPicPr>
        <p:blipFill>
          <a:blip r:embed="rId4" cstate="screen">
            <a:extLst>
              <a:ext uri="{28A0092B-C50C-407E-A947-70E740481C1C}">
                <a14:useLocalDpi xmlns:a14="http://schemas.microsoft.com/office/drawing/2010/main"/>
              </a:ext>
            </a:extLst>
          </a:blip>
          <a:srcRect t="5649" b="5649"/>
          <a:stretch/>
        </p:blipFill>
        <p:spPr>
          <a:xfrm>
            <a:off x="7101577" y="1911322"/>
            <a:ext cx="4308963" cy="2703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1547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10" name="TextBox 9">
            <a:extLst>
              <a:ext uri="{FF2B5EF4-FFF2-40B4-BE49-F238E27FC236}">
                <a16:creationId xmlns:a16="http://schemas.microsoft.com/office/drawing/2014/main" id="{6735C27E-4D24-78EB-C381-903C51621F6E}"/>
              </a:ext>
            </a:extLst>
          </p:cNvPr>
          <p:cNvSpPr txBox="1"/>
          <p:nvPr/>
        </p:nvSpPr>
        <p:spPr>
          <a:xfrm>
            <a:off x="218661" y="407949"/>
            <a:ext cx="11721548" cy="707886"/>
          </a:xfrm>
          <a:prstGeom prst="rect">
            <a:avLst/>
          </a:prstGeom>
          <a:noFill/>
        </p:spPr>
        <p:txBody>
          <a:bodyPr wrap="square">
            <a:spAutoFit/>
          </a:bodyPr>
          <a:lstStyle/>
          <a:p>
            <a:pPr algn="ctr"/>
            <a:r>
              <a:rPr kumimoji="0" lang="en-ZA" sz="4000" b="1" i="0" u="none" strike="noStrike" kern="1200" spc="0" normalizeH="0" baseline="0" noProof="0" dirty="0">
                <a:ln>
                  <a:noFill/>
                </a:ln>
                <a:solidFill>
                  <a:srgbClr val="F15E3B"/>
                </a:solidFill>
                <a:effectLst/>
                <a:uLnTx/>
                <a:uFillTx/>
                <a:latin typeface="Calibri" panose="020F0502020204030204" pitchFamily="34" charset="0"/>
                <a:ea typeface="+mj-ea"/>
                <a:cs typeface="Calibri" panose="020F0502020204030204" pitchFamily="34" charset="0"/>
              </a:rPr>
              <a:t>Positive Self-Talk</a:t>
            </a:r>
            <a:endParaRPr lang="en-IE" sz="4000" dirty="0">
              <a:solidFill>
                <a:srgbClr val="F15E3B"/>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B8CA1F0-1174-C3A9-6E99-E33603A57A94}"/>
              </a:ext>
            </a:extLst>
          </p:cNvPr>
          <p:cNvSpPr txBox="1"/>
          <p:nvPr/>
        </p:nvSpPr>
        <p:spPr>
          <a:xfrm>
            <a:off x="621886" y="1652999"/>
            <a:ext cx="4610132" cy="2921826"/>
          </a:xfrm>
          <a:prstGeom prst="rect">
            <a:avLst/>
          </a:prstGeom>
          <a:noFill/>
        </p:spPr>
        <p:txBody>
          <a:bodyPr wrap="square">
            <a:spAutoFit/>
          </a:bodyPr>
          <a:lstStyle/>
          <a:p>
            <a:pPr marL="0" marR="0" lvl="0" indent="0" algn="l" defTabSz="914400" rtl="0" eaLnBrk="1" fontAlgn="auto" latinLnBrk="0" hangingPunct="1">
              <a:lnSpc>
                <a:spcPts val="3500"/>
              </a:lnSpc>
              <a:spcAft>
                <a:spcPts val="120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317888"/>
                </a:solidFill>
                <a:effectLst/>
                <a:uLnTx/>
                <a:uFillTx/>
                <a:latin typeface="Calibri" panose="020F0502020204030204" pitchFamily="34" charset="0"/>
                <a:ea typeface="+mn-ea"/>
                <a:cs typeface="Calibri" panose="020F0502020204030204" pitchFamily="34" charset="0"/>
              </a:rPr>
              <a:t>To build </a:t>
            </a:r>
            <a:r>
              <a:rPr kumimoji="0" lang="en-US" sz="2800" b="1"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strong bodies, we must exercise and strengthen our muscles.</a:t>
            </a:r>
          </a:p>
          <a:p>
            <a:pPr marL="0" marR="0" lvl="0" indent="0" algn="l" defTabSz="914400" rtl="0" eaLnBrk="1" fontAlgn="auto" latinLnBrk="0" hangingPunct="1">
              <a:lnSpc>
                <a:spcPts val="3500"/>
              </a:lnSpc>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To build strong self-belief, we must exercise and strengthen our positive self-talk.</a:t>
            </a:r>
          </a:p>
        </p:txBody>
      </p:sp>
      <p:pic>
        <p:nvPicPr>
          <p:cNvPr id="14" name="Picture 13">
            <a:extLst>
              <a:ext uri="{FF2B5EF4-FFF2-40B4-BE49-F238E27FC236}">
                <a16:creationId xmlns:a16="http://schemas.microsoft.com/office/drawing/2014/main" id="{3B833968-F889-169C-66EB-A2924F1960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202" t="10736" r="5746" b="9537"/>
          <a:stretch/>
        </p:blipFill>
        <p:spPr>
          <a:xfrm>
            <a:off x="5912662" y="1618317"/>
            <a:ext cx="5657452" cy="38879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0048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3" name="TextBox 2">
            <a:extLst>
              <a:ext uri="{FF2B5EF4-FFF2-40B4-BE49-F238E27FC236}">
                <a16:creationId xmlns:a16="http://schemas.microsoft.com/office/drawing/2014/main" id="{7CCE4CB0-B911-19C3-D018-41F435F4CBCC}"/>
              </a:ext>
            </a:extLst>
          </p:cNvPr>
          <p:cNvSpPr txBox="1"/>
          <p:nvPr/>
        </p:nvSpPr>
        <p:spPr>
          <a:xfrm>
            <a:off x="1261307" y="389945"/>
            <a:ext cx="9585597" cy="4052841"/>
          </a:xfrm>
          <a:prstGeom prst="rect">
            <a:avLst/>
          </a:prstGeom>
          <a:noFill/>
        </p:spPr>
        <p:txBody>
          <a:bodyPr wrap="square">
            <a:spAutoFit/>
          </a:bodyPr>
          <a:lstStyle/>
          <a:p>
            <a:pPr algn="ctr"/>
            <a:r>
              <a:rPr kumimoji="0" lang="en-US" sz="4000" b="1" i="0" u="none" strike="noStrike" kern="1200" spc="0" normalizeH="0" baseline="0" noProof="0" dirty="0">
                <a:ln>
                  <a:noFill/>
                </a:ln>
                <a:solidFill>
                  <a:srgbClr val="F25D3B"/>
                </a:solidFill>
                <a:effectLst/>
                <a:uLnTx/>
                <a:uFillTx/>
                <a:latin typeface="Calibri" panose="020F0502020204030204" pitchFamily="34" charset="0"/>
                <a:ea typeface="+mj-ea"/>
                <a:cs typeface="Calibri" panose="020F0502020204030204" pitchFamily="34" charset="0"/>
              </a:rPr>
              <a:t>Self-Talk Is Our Inner Voice</a:t>
            </a:r>
          </a:p>
          <a:p>
            <a:pPr marL="0" marR="0" lvl="0" indent="0" defTabSz="914400" rtl="0" eaLnBrk="1" fontAlgn="auto" latinLnBrk="0" hangingPunct="1">
              <a:lnSpc>
                <a:spcPts val="3000"/>
              </a:lnSpc>
              <a:spcBef>
                <a:spcPts val="12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Self-talk is the endless stream of unspoken thoughts that run through our heads. Every day, thousands of messages are sent to our brain. The majority of these are never spoken out loud, but our brain and body  handle them internally. This inner voice is self-talk.</a:t>
            </a:r>
          </a:p>
          <a:p>
            <a:pPr marL="0" marR="0" lvl="0" indent="0" defTabSz="914400" rtl="0" eaLnBrk="1" fontAlgn="auto" latinLnBrk="0" hangingPunct="1">
              <a:lnSpc>
                <a:spcPts val="3000"/>
              </a:lnSpc>
              <a:spcBef>
                <a:spcPts val="1000"/>
              </a:spcBef>
              <a:spcAft>
                <a:spcPts val="0"/>
              </a:spcAft>
              <a:buClrTx/>
              <a:buSzTx/>
              <a:buFont typeface="Arial" panose="020B0604020202020204" pitchFamily="34" charset="0"/>
              <a:buNone/>
              <a:tabLst/>
              <a:defRPr/>
            </a:pPr>
            <a:r>
              <a:rPr kumimoji="0" lang="en-IE"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The average person can have 2,400 thoughts per hour or </a:t>
            </a: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57,600 thoughts per day. Researchers have found that 77% of everything we think is negative. That means 44,352 negative thoughts a day! This can be changed with positive self-talk.</a:t>
            </a:r>
          </a:p>
        </p:txBody>
      </p:sp>
      <p:pic>
        <p:nvPicPr>
          <p:cNvPr id="5" name="Picture 4">
            <a:extLst>
              <a:ext uri="{FF2B5EF4-FFF2-40B4-BE49-F238E27FC236}">
                <a16:creationId xmlns:a16="http://schemas.microsoft.com/office/drawing/2014/main" id="{B089B801-67F0-E0A4-55EA-DFDD06D44B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146" t="11565" r="1758" b="21356"/>
          <a:stretch/>
        </p:blipFill>
        <p:spPr>
          <a:xfrm>
            <a:off x="4808614" y="4267199"/>
            <a:ext cx="2801461" cy="15471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6854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7" name="TextBox 6">
            <a:extLst>
              <a:ext uri="{FF2B5EF4-FFF2-40B4-BE49-F238E27FC236}">
                <a16:creationId xmlns:a16="http://schemas.microsoft.com/office/drawing/2014/main" id="{EBF5A64F-8AD4-1891-1FDB-02DFA9E381E1}"/>
              </a:ext>
            </a:extLst>
          </p:cNvPr>
          <p:cNvSpPr txBox="1"/>
          <p:nvPr/>
        </p:nvSpPr>
        <p:spPr>
          <a:xfrm>
            <a:off x="741909" y="1171624"/>
            <a:ext cx="9707430" cy="4072077"/>
          </a:xfrm>
          <a:prstGeom prst="rect">
            <a:avLst/>
          </a:prstGeom>
          <a:noFill/>
        </p:spPr>
        <p:txBody>
          <a:bodyPr wrap="square">
            <a:spAutoFit/>
          </a:bodyPr>
          <a:lstStyle/>
          <a:p>
            <a:pPr marL="0" marR="0" lvl="0" indent="0"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Positive thinking often starts with self-talk. Our harshest critic is ourselves. </a:t>
            </a:r>
          </a:p>
          <a:p>
            <a:pPr marL="285750" marR="0" lvl="0" indent="-285750" defTabSz="914400" rtl="0" eaLnBrk="1" fontAlgn="auto" latinLnBrk="0" hangingPunct="1">
              <a:lnSpc>
                <a:spcPts val="2400"/>
              </a:lnSpc>
              <a:spcBef>
                <a:spcPts val="1000"/>
              </a:spcBef>
              <a:spcAft>
                <a:spcPts val="6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For example, if we play badly in a game, </a:t>
            </a:r>
            <a:b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b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what do we say to ourselves? </a:t>
            </a:r>
          </a:p>
          <a:p>
            <a:pPr marR="0" lvl="0" defTabSz="914400" rtl="0" eaLnBrk="1" fontAlgn="auto" latinLnBrk="0" hangingPunct="1">
              <a:lnSpc>
                <a:spcPts val="2400"/>
              </a:lnSpc>
              <a:spcBef>
                <a:spcPts val="1000"/>
              </a:spcBef>
              <a:spcAft>
                <a:spcPts val="600"/>
              </a:spcAft>
              <a:buClrTx/>
              <a:buSzTx/>
              <a:tabLst>
                <a:tab pos="292100" algn="l"/>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	‘You are so useless.’ </a:t>
            </a:r>
          </a:p>
          <a:p>
            <a:pPr marL="285750" marR="0" lvl="0" indent="-285750"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If we are late handing in an assignment?</a:t>
            </a:r>
          </a:p>
          <a:p>
            <a:pPr marR="0" lvl="0" defTabSz="914400" rtl="0" eaLnBrk="1" fontAlgn="auto" latinLnBrk="0" hangingPunct="1">
              <a:lnSpc>
                <a:spcPts val="2400"/>
              </a:lnSpc>
              <a:spcBef>
                <a:spcPts val="1000"/>
              </a:spcBef>
              <a:spcAft>
                <a:spcPts val="0"/>
              </a:spcAft>
              <a:buClrTx/>
              <a:buSzTx/>
              <a:tabLst>
                <a:tab pos="304800" algn="l"/>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	‘</a:t>
            </a:r>
            <a:r>
              <a:rPr lang="en-US" sz="2400" kern="1200" dirty="0">
                <a:solidFill>
                  <a:srgbClr val="317888"/>
                </a:solidFill>
                <a:latin typeface="Calibri" panose="020F0502020204030204" pitchFamily="34" charset="0"/>
                <a:ea typeface="+mn-ea"/>
                <a:cs typeface="Calibri" panose="020F0502020204030204" pitchFamily="34" charset="0"/>
              </a:rPr>
              <a:t>I’m useless – I’m never on time.’ </a:t>
            </a:r>
          </a:p>
          <a:p>
            <a:pPr marL="285750" marR="0" lvl="0" indent="-285750" defTabSz="914400" rtl="0" eaLnBrk="1" fontAlgn="auto" latinLnBrk="0" hangingPunct="1">
              <a:lnSpc>
                <a:spcPts val="2400"/>
              </a:lnSpc>
              <a:spcBef>
                <a:spcPts val="1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If we get a bad result in a class test?</a:t>
            </a:r>
          </a:p>
          <a:p>
            <a:pPr marR="0" lvl="0" defTabSz="914400" rtl="0" eaLnBrk="1" fontAlgn="auto" latinLnBrk="0" hangingPunct="1">
              <a:lnSpc>
                <a:spcPts val="2400"/>
              </a:lnSpc>
              <a:spcBef>
                <a:spcPts val="1000"/>
              </a:spcBef>
              <a:spcAft>
                <a:spcPts val="1200"/>
              </a:spcAft>
              <a:buClrTx/>
              <a:buSzTx/>
              <a:tabLst>
                <a:tab pos="265113" algn="l"/>
              </a:tabLst>
              <a:defRPr/>
            </a:pPr>
            <a:r>
              <a:rPr lang="en-US" sz="2400" kern="1200" dirty="0">
                <a:solidFill>
                  <a:srgbClr val="317888"/>
                </a:solidFill>
                <a:latin typeface="Calibri" panose="020F0502020204030204" pitchFamily="34" charset="0"/>
                <a:ea typeface="+mn-ea"/>
                <a:cs typeface="Calibri" panose="020F0502020204030204" pitchFamily="34" charset="0"/>
              </a:rPr>
              <a:t>	</a:t>
            </a: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‘I’m so stupid.’</a:t>
            </a:r>
          </a:p>
          <a:p>
            <a:pPr marL="0" marR="0" lvl="0" indent="0"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noProof="0" dirty="0">
                <a:ln>
                  <a:noFill/>
                </a:ln>
                <a:solidFill>
                  <a:srgbClr val="F25D3B"/>
                </a:solidFill>
                <a:effectLst/>
                <a:uLnTx/>
                <a:uFillTx/>
                <a:latin typeface="Calibri" panose="020F0502020204030204" pitchFamily="34" charset="0"/>
                <a:ea typeface="+mn-ea"/>
                <a:cs typeface="Calibri" panose="020F0502020204030204" pitchFamily="34" charset="0"/>
              </a:rPr>
              <a:t>What kinds of things do you say to yourself?</a:t>
            </a:r>
          </a:p>
        </p:txBody>
      </p:sp>
      <p:pic>
        <p:nvPicPr>
          <p:cNvPr id="9" name="Picture 8">
            <a:extLst>
              <a:ext uri="{FF2B5EF4-FFF2-40B4-BE49-F238E27FC236}">
                <a16:creationId xmlns:a16="http://schemas.microsoft.com/office/drawing/2014/main" id="{70A6696D-DFD0-917D-C03A-700AE10086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583" t="8695" r="5150"/>
          <a:stretch/>
        </p:blipFill>
        <p:spPr>
          <a:xfrm>
            <a:off x="6977866" y="1923438"/>
            <a:ext cx="4047941" cy="31071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8234AA94-1DC6-F4DC-8E3F-76BCE93D3C31}"/>
              </a:ext>
            </a:extLst>
          </p:cNvPr>
          <p:cNvSpPr txBox="1"/>
          <p:nvPr/>
        </p:nvSpPr>
        <p:spPr>
          <a:xfrm>
            <a:off x="185530" y="316285"/>
            <a:ext cx="11761305" cy="707886"/>
          </a:xfrm>
          <a:prstGeom prst="rect">
            <a:avLst/>
          </a:prstGeom>
          <a:noFill/>
        </p:spPr>
        <p:txBody>
          <a:bodyPr wrap="square">
            <a:spAutoFit/>
          </a:bodyPr>
          <a:lstStyle/>
          <a:p>
            <a:pPr algn="ctr"/>
            <a:r>
              <a:rPr kumimoji="0" lang="en-US" sz="4000" b="1" i="0" u="none" strike="noStrike" kern="1200" spc="0" normalizeH="0" baseline="0" noProof="0" dirty="0">
                <a:ln>
                  <a:noFill/>
                </a:ln>
                <a:solidFill>
                  <a:srgbClr val="F25D3B"/>
                </a:solidFill>
                <a:effectLst/>
                <a:uLnTx/>
                <a:uFillTx/>
                <a:latin typeface="Calibri" panose="020F0502020204030204" pitchFamily="34" charset="0"/>
                <a:ea typeface="+mj-ea"/>
                <a:cs typeface="Calibri" panose="020F0502020204030204" pitchFamily="34" charset="0"/>
              </a:rPr>
              <a:t>Self-Talk Affects Self-Esteem</a:t>
            </a:r>
          </a:p>
        </p:txBody>
      </p:sp>
    </p:spTree>
    <p:extLst>
      <p:ext uri="{BB962C8B-B14F-4D97-AF65-F5344CB8AC3E}">
        <p14:creationId xmlns:p14="http://schemas.microsoft.com/office/powerpoint/2010/main" val="252221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5" name="TextBox 4">
            <a:extLst>
              <a:ext uri="{FF2B5EF4-FFF2-40B4-BE49-F238E27FC236}">
                <a16:creationId xmlns:a16="http://schemas.microsoft.com/office/drawing/2014/main" id="{B16C269A-6CEF-F47A-0B9D-D28145DD80C4}"/>
              </a:ext>
            </a:extLst>
          </p:cNvPr>
          <p:cNvSpPr txBox="1"/>
          <p:nvPr/>
        </p:nvSpPr>
        <p:spPr>
          <a:xfrm>
            <a:off x="0" y="351552"/>
            <a:ext cx="12192000" cy="707886"/>
          </a:xfrm>
          <a:prstGeom prst="rect">
            <a:avLst/>
          </a:prstGeom>
          <a:noFill/>
        </p:spPr>
        <p:txBody>
          <a:bodyPr wrap="square">
            <a:spAutoFit/>
          </a:bodyPr>
          <a:lstStyle/>
          <a:p>
            <a:pPr algn="ctr"/>
            <a:r>
              <a:rPr kumimoji="0" lang="en-US" sz="4000" b="1" i="0" u="none" strike="noStrike" kern="1200" spc="0" normalizeH="0" baseline="0" noProof="0" dirty="0">
                <a:ln>
                  <a:noFill/>
                </a:ln>
                <a:solidFill>
                  <a:srgbClr val="F15E3B"/>
                </a:solidFill>
                <a:effectLst/>
                <a:uLnTx/>
                <a:uFillTx/>
                <a:latin typeface="Calibri" panose="020F0502020204030204" pitchFamily="34" charset="0"/>
                <a:ea typeface="+mj-ea"/>
                <a:cs typeface="Calibri" panose="020F0502020204030204" pitchFamily="34" charset="0"/>
              </a:rPr>
              <a:t>The Brain Simply Believes What We Tell It Most!</a:t>
            </a:r>
            <a:endParaRPr lang="en-IE" sz="4000" b="1" dirty="0">
              <a:solidFill>
                <a:srgbClr val="F15E3B"/>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B625B31-F6FE-CCBD-6439-C81563F4B5C4}"/>
              </a:ext>
            </a:extLst>
          </p:cNvPr>
          <p:cNvSpPr txBox="1"/>
          <p:nvPr/>
        </p:nvSpPr>
        <p:spPr>
          <a:xfrm>
            <a:off x="700656" y="1273567"/>
            <a:ext cx="6150718" cy="4041299"/>
          </a:xfrm>
          <a:prstGeom prst="rect">
            <a:avLst/>
          </a:prstGeom>
          <a:noFill/>
        </p:spPr>
        <p:txBody>
          <a:bodyPr wrap="square">
            <a:sp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What we tell our brain about ourselves, </a:t>
            </a:r>
            <a:br>
              <a:rPr kumimoji="0" lang="en-US" sz="2400" b="1"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br>
            <a:r>
              <a:rPr kumimoji="0" lang="en-US" sz="2400" b="1"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the brain will believe</a:t>
            </a:r>
            <a:r>
              <a:rPr lang="en-US" sz="2400" b="1" kern="1200" dirty="0">
                <a:solidFill>
                  <a:srgbClr val="317888"/>
                </a:solidFill>
                <a:latin typeface="Calibri" panose="020F0502020204030204" pitchFamily="34" charset="0"/>
                <a:ea typeface="+mn-ea"/>
                <a:cs typeface="Calibri" panose="020F0502020204030204" pitchFamily="34" charset="0"/>
              </a:rPr>
              <a:t>!</a:t>
            </a:r>
            <a:r>
              <a:rPr kumimoji="0" lang="en-US" sz="2400" b="1"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 </a:t>
            </a:r>
            <a:br>
              <a:rPr kumimoji="0" lang="en-US" sz="2400" b="1"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b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Powerful and positive self-talk can change your entire mindset, which can affect your actions.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So, it is so important to stop telling ourselves negative messages and instead replace them with positive messages.</a:t>
            </a:r>
            <a:endParaRPr kumimoji="0" lang="en-IE"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2B0153D8-E550-304B-94E8-48E9432954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409" t="12511" r="67398" b="10512"/>
          <a:stretch/>
        </p:blipFill>
        <p:spPr>
          <a:xfrm>
            <a:off x="7795815" y="1598564"/>
            <a:ext cx="2974565" cy="367822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069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3" name="TextBox 2">
            <a:extLst>
              <a:ext uri="{FF2B5EF4-FFF2-40B4-BE49-F238E27FC236}">
                <a16:creationId xmlns:a16="http://schemas.microsoft.com/office/drawing/2014/main" id="{608A7659-56D9-372D-5D08-82381CDBAB5D}"/>
              </a:ext>
            </a:extLst>
          </p:cNvPr>
          <p:cNvSpPr txBox="1"/>
          <p:nvPr/>
        </p:nvSpPr>
        <p:spPr>
          <a:xfrm>
            <a:off x="371060" y="361994"/>
            <a:ext cx="11509513" cy="707886"/>
          </a:xfrm>
          <a:prstGeom prst="rect">
            <a:avLst/>
          </a:prstGeom>
          <a:noFill/>
        </p:spPr>
        <p:txBody>
          <a:bodyPr wrap="square">
            <a:spAutoFit/>
          </a:bodyPr>
          <a:lstStyle/>
          <a:p>
            <a:pPr algn="ctr"/>
            <a:r>
              <a:rPr kumimoji="0" lang="en-IE" sz="4000" b="1" i="0" u="none" strike="noStrike" kern="1200" spc="0" normalizeH="0" baseline="0" noProof="0" dirty="0">
                <a:ln>
                  <a:noFill/>
                </a:ln>
                <a:solidFill>
                  <a:srgbClr val="F15E3B"/>
                </a:solidFill>
                <a:effectLst/>
                <a:uLnTx/>
                <a:uFillTx/>
                <a:latin typeface="Calibri" panose="020F0502020204030204" pitchFamily="34" charset="0"/>
                <a:ea typeface="+mj-ea"/>
                <a:cs typeface="Calibri" panose="020F0502020204030204" pitchFamily="34" charset="0"/>
              </a:rPr>
              <a:t>Picture a Stop Sign</a:t>
            </a:r>
            <a:endParaRPr lang="en-IE" sz="4000" dirty="0">
              <a:solidFill>
                <a:srgbClr val="F15E3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4A4D329-D7AB-25F7-10ED-20C094AD6091}"/>
              </a:ext>
            </a:extLst>
          </p:cNvPr>
          <p:cNvPicPr>
            <a:picLocks noChangeAspect="1"/>
          </p:cNvPicPr>
          <p:nvPr/>
        </p:nvPicPr>
        <p:blipFill>
          <a:blip r:embed="rId4" cstate="screen">
            <a:extLst>
              <a:ext uri="{28A0092B-C50C-407E-A947-70E740481C1C}">
                <a14:useLocalDpi xmlns:a14="http://schemas.microsoft.com/office/drawing/2010/main"/>
              </a:ext>
            </a:extLst>
          </a:blip>
          <a:srcRect t="9846" b="9846"/>
          <a:stretch/>
        </p:blipFill>
        <p:spPr>
          <a:xfrm>
            <a:off x="719304" y="1766034"/>
            <a:ext cx="2628616" cy="26387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0BE7C9C0-715D-EA76-2471-9E48DB428E49}"/>
              </a:ext>
            </a:extLst>
          </p:cNvPr>
          <p:cNvSpPr txBox="1"/>
          <p:nvPr/>
        </p:nvSpPr>
        <p:spPr>
          <a:xfrm>
            <a:off x="4068617" y="1506480"/>
            <a:ext cx="8189643" cy="3570208"/>
          </a:xfrm>
          <a:prstGeom prst="rect">
            <a:avLst/>
          </a:prstGeom>
          <a:noFill/>
        </p:spPr>
        <p:txBody>
          <a:bodyPr wrap="square">
            <a:spAutoFit/>
          </a:bodyPr>
          <a:lstStyle/>
          <a:p>
            <a:pPr>
              <a:spcAft>
                <a:spcPts val="1200"/>
              </a:spcAft>
            </a:pPr>
            <a:r>
              <a:rPr lang="en-US" sz="2400" dirty="0">
                <a:solidFill>
                  <a:srgbClr val="317888"/>
                </a:solidFill>
                <a:latin typeface="Calibri" panose="020F0502020204030204" pitchFamily="34" charset="0"/>
                <a:cs typeface="Calibri" panose="020F0502020204030204" pitchFamily="34" charset="0"/>
              </a:rPr>
              <a:t>Recognising negative self-talk is a step in the right direction. </a:t>
            </a:r>
          </a:p>
          <a:p>
            <a:pPr>
              <a:spcAft>
                <a:spcPts val="1200"/>
              </a:spcAft>
            </a:pPr>
            <a:r>
              <a:rPr lang="en-US" sz="2400" dirty="0">
                <a:solidFill>
                  <a:srgbClr val="317888"/>
                </a:solidFill>
                <a:latin typeface="Calibri" panose="020F0502020204030204" pitchFamily="34" charset="0"/>
                <a:cs typeface="Calibri" panose="020F0502020204030204" pitchFamily="34" charset="0"/>
              </a:rPr>
              <a:t>Every time you catch yourself talking negatively to yourself, say loudly in your mind, </a:t>
            </a:r>
          </a:p>
          <a:p>
            <a:pPr algn="ctr">
              <a:spcAft>
                <a:spcPts val="1200"/>
              </a:spcAft>
            </a:pPr>
            <a:r>
              <a:rPr lang="en-US" sz="3200" b="1" dirty="0">
                <a:solidFill>
                  <a:srgbClr val="FF0000"/>
                </a:solidFill>
                <a:latin typeface="Calibri" panose="020F0502020204030204" pitchFamily="34" charset="0"/>
                <a:cs typeface="Calibri" panose="020F0502020204030204" pitchFamily="34" charset="0"/>
              </a:rPr>
              <a:t>STOP!</a:t>
            </a:r>
          </a:p>
          <a:p>
            <a:pPr>
              <a:spcAft>
                <a:spcPts val="1200"/>
              </a:spcAft>
            </a:pPr>
            <a:r>
              <a:rPr lang="en-US" sz="2400" dirty="0">
                <a:solidFill>
                  <a:srgbClr val="317888"/>
                </a:solidFill>
                <a:latin typeface="Calibri" panose="020F0502020204030204" pitchFamily="34" charset="0"/>
                <a:cs typeface="Calibri" panose="020F0502020204030204" pitchFamily="34" charset="0"/>
              </a:rPr>
              <a:t>and replace it with a positive statement. </a:t>
            </a:r>
          </a:p>
          <a:p>
            <a:pPr>
              <a:spcAft>
                <a:spcPts val="1200"/>
              </a:spcAft>
            </a:pPr>
            <a:r>
              <a:rPr lang="en-US" sz="2400" dirty="0">
                <a:solidFill>
                  <a:srgbClr val="317888"/>
                </a:solidFill>
                <a:latin typeface="Calibri" panose="020F0502020204030204" pitchFamily="34" charset="0"/>
                <a:cs typeface="Calibri" panose="020F0502020204030204" pitchFamily="34" charset="0"/>
              </a:rPr>
              <a:t>‘I’m so slow at running.’ – ‘STOP!’</a:t>
            </a:r>
          </a:p>
          <a:p>
            <a:pPr>
              <a:spcAft>
                <a:spcPts val="1200"/>
              </a:spcAft>
            </a:pPr>
            <a:r>
              <a:rPr lang="en-US" sz="2400" dirty="0">
                <a:solidFill>
                  <a:srgbClr val="317888"/>
                </a:solidFill>
                <a:latin typeface="Calibri" panose="020F0502020204030204" pitchFamily="34" charset="0"/>
                <a:cs typeface="Calibri" panose="020F0502020204030204" pitchFamily="34" charset="0"/>
              </a:rPr>
              <a:t>Replace it with: ‘I’m getting better and faster!’</a:t>
            </a:r>
          </a:p>
        </p:txBody>
      </p:sp>
    </p:spTree>
    <p:extLst>
      <p:ext uri="{BB962C8B-B14F-4D97-AF65-F5344CB8AC3E}">
        <p14:creationId xmlns:p14="http://schemas.microsoft.com/office/powerpoint/2010/main" val="161383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3" name="TextBox 2">
            <a:extLst>
              <a:ext uri="{FF2B5EF4-FFF2-40B4-BE49-F238E27FC236}">
                <a16:creationId xmlns:a16="http://schemas.microsoft.com/office/drawing/2014/main" id="{78DBFF81-8FE7-239F-A534-F093320B82EE}"/>
              </a:ext>
            </a:extLst>
          </p:cNvPr>
          <p:cNvSpPr txBox="1"/>
          <p:nvPr/>
        </p:nvSpPr>
        <p:spPr>
          <a:xfrm>
            <a:off x="159027" y="266354"/>
            <a:ext cx="11907078" cy="646331"/>
          </a:xfrm>
          <a:prstGeom prst="rect">
            <a:avLst/>
          </a:prstGeom>
          <a:noFill/>
        </p:spPr>
        <p:txBody>
          <a:bodyPr wrap="square">
            <a:spAutoFit/>
          </a:bodyPr>
          <a:lstStyle/>
          <a:p>
            <a:pPr algn="ctr"/>
            <a:r>
              <a:rPr kumimoji="0" lang="en-US" sz="3600" b="1" i="0" u="none" strike="noStrike" kern="1200" spc="0" normalizeH="0" baseline="0" noProof="0" dirty="0">
                <a:ln>
                  <a:noFill/>
                </a:ln>
                <a:solidFill>
                  <a:srgbClr val="F15E3B"/>
                </a:solidFill>
                <a:effectLst/>
                <a:uLnTx/>
                <a:uFillTx/>
                <a:latin typeface="Calibri" panose="020F0502020204030204" pitchFamily="34" charset="0"/>
                <a:ea typeface="+mj-ea"/>
                <a:cs typeface="Calibri" panose="020F0502020204030204" pitchFamily="34" charset="0"/>
              </a:rPr>
              <a:t>Many Athletes Find Success With Positive Self-Talk</a:t>
            </a:r>
            <a:endParaRPr lang="en-IE" sz="3600" dirty="0">
              <a:solidFill>
                <a:srgbClr val="F15E3B"/>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D9A076F-F4F7-408F-C845-ACCA3A808BEE}"/>
              </a:ext>
            </a:extLst>
          </p:cNvPr>
          <p:cNvSpPr txBox="1"/>
          <p:nvPr/>
        </p:nvSpPr>
        <p:spPr>
          <a:xfrm>
            <a:off x="693174" y="1076169"/>
            <a:ext cx="9411609" cy="967957"/>
          </a:xfrm>
          <a:prstGeom prst="rect">
            <a:avLst/>
          </a:prstGeom>
          <a:noFill/>
        </p:spPr>
        <p:txBody>
          <a:bodyPr wrap="square">
            <a:spAutoFit/>
          </a:bodyPr>
          <a:lstStyle/>
          <a:p>
            <a:pPr marL="0" marR="0" lvl="0" indent="0" algn="l" defTabSz="914400" rtl="0" eaLnBrk="1" fontAlgn="auto" latinLnBrk="0" hangingPunct="1">
              <a:lnSpc>
                <a:spcPct val="150000"/>
              </a:lnSpc>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In </a:t>
            </a:r>
            <a:r>
              <a:rPr lang="en-US" sz="2000" kern="1200" dirty="0">
                <a:solidFill>
                  <a:srgbClr val="317888"/>
                </a:solidFill>
                <a:latin typeface="Calibri" panose="020F0502020204030204" pitchFamily="34" charset="0"/>
                <a:ea typeface="+mn-ea"/>
                <a:cs typeface="Calibri" panose="020F0502020204030204" pitchFamily="34" charset="0"/>
              </a:rPr>
              <a:t>s</a:t>
            </a: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ports psychology, an athlete is taught to stay positive, calm, focused and confident, so they can see themselves as a winner, and to ‘picture the ball going in the net’. </a:t>
            </a:r>
          </a:p>
        </p:txBody>
      </p:sp>
      <p:pic>
        <p:nvPicPr>
          <p:cNvPr id="7" name="Picture 6">
            <a:extLst>
              <a:ext uri="{FF2B5EF4-FFF2-40B4-BE49-F238E27FC236}">
                <a16:creationId xmlns:a16="http://schemas.microsoft.com/office/drawing/2014/main" id="{67DCD0A2-3C30-22E6-E6A9-39F2B69B8A1D}"/>
              </a:ext>
            </a:extLst>
          </p:cNvPr>
          <p:cNvPicPr>
            <a:picLocks noChangeAspect="1"/>
          </p:cNvPicPr>
          <p:nvPr/>
        </p:nvPicPr>
        <p:blipFill>
          <a:blip r:embed="rId4"/>
          <a:srcRect t="96" b="96"/>
          <a:stretch/>
        </p:blipFill>
        <p:spPr>
          <a:xfrm>
            <a:off x="7242313" y="2407073"/>
            <a:ext cx="4655224" cy="33046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EE810730-5F6F-52E4-1FD0-4E91701ECB86}"/>
              </a:ext>
            </a:extLst>
          </p:cNvPr>
          <p:cNvSpPr txBox="1"/>
          <p:nvPr/>
        </p:nvSpPr>
        <p:spPr>
          <a:xfrm>
            <a:off x="693174" y="2092704"/>
            <a:ext cx="6146967" cy="1429622"/>
          </a:xfrm>
          <a:prstGeom prst="rect">
            <a:avLst/>
          </a:prstGeom>
          <a:noFill/>
        </p:spPr>
        <p:txBody>
          <a:bodyPr wrap="square">
            <a:spAutoFit/>
          </a:bodyPr>
          <a:lstStyle/>
          <a:p>
            <a:pPr marL="0" marR="0" lvl="0" indent="0" algn="l" defTabSz="914400" rtl="0" eaLnBrk="1" fontAlgn="auto" latinLnBrk="0" hangingPunct="1">
              <a:lnSpc>
                <a:spcPct val="150000"/>
              </a:lnSpc>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Positive self-talk applies positive statements, such as </a:t>
            </a:r>
            <a:b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b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‘I can’ or ‘I will’. Take hurling, for example: </a:t>
            </a:r>
            <a:b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b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‘Could I make this point?’   OR   ‘I can make this point.’ </a:t>
            </a:r>
          </a:p>
        </p:txBody>
      </p:sp>
      <p:sp>
        <p:nvSpPr>
          <p:cNvPr id="8" name="TextBox 7">
            <a:extLst>
              <a:ext uri="{FF2B5EF4-FFF2-40B4-BE49-F238E27FC236}">
                <a16:creationId xmlns:a16="http://schemas.microsoft.com/office/drawing/2014/main" id="{E2796FBE-2205-E582-E5B0-52283F6EB91D}"/>
              </a:ext>
            </a:extLst>
          </p:cNvPr>
          <p:cNvSpPr txBox="1"/>
          <p:nvPr/>
        </p:nvSpPr>
        <p:spPr>
          <a:xfrm>
            <a:off x="693174" y="3572296"/>
            <a:ext cx="6277469" cy="1891287"/>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By stating the word ‘can’ instead of ‘could’, one is creating a sense of purpose, to score the point. Whereas using the word ‘could’ is the first step in casting doubt, which in turn may produce lower performance. </a:t>
            </a:r>
            <a:endParaRPr kumimoji="0" lang="en-IE"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7092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3" name="TextBox 2">
            <a:extLst>
              <a:ext uri="{FF2B5EF4-FFF2-40B4-BE49-F238E27FC236}">
                <a16:creationId xmlns:a16="http://schemas.microsoft.com/office/drawing/2014/main" id="{8D55C36A-F5FB-8D4B-1B52-7CD3CD946C6C}"/>
              </a:ext>
            </a:extLst>
          </p:cNvPr>
          <p:cNvSpPr txBox="1"/>
          <p:nvPr/>
        </p:nvSpPr>
        <p:spPr>
          <a:xfrm>
            <a:off x="0" y="394071"/>
            <a:ext cx="12192000" cy="707886"/>
          </a:xfrm>
          <a:prstGeom prst="rect">
            <a:avLst/>
          </a:prstGeom>
          <a:noFill/>
        </p:spPr>
        <p:txBody>
          <a:bodyPr wrap="square">
            <a:spAutoFit/>
          </a:bodyPr>
          <a:lstStyle/>
          <a:p>
            <a:pPr algn="ctr"/>
            <a:r>
              <a:rPr kumimoji="0" lang="en-IE" sz="4000" b="1" i="0" u="none" strike="noStrike" kern="1200" spc="0" normalizeH="0" baseline="0" noProof="0" dirty="0">
                <a:ln>
                  <a:noFill/>
                </a:ln>
                <a:solidFill>
                  <a:srgbClr val="F15E3B"/>
                </a:solidFill>
                <a:effectLst/>
                <a:uLnTx/>
                <a:uFillTx/>
                <a:latin typeface="Calibri" panose="020F0502020204030204" pitchFamily="34" charset="0"/>
                <a:ea typeface="+mj-ea"/>
                <a:cs typeface="Calibri" panose="020F0502020204030204" pitchFamily="34" charset="0"/>
              </a:rPr>
              <a:t>Stop Comparing Yourself to Others</a:t>
            </a:r>
            <a:endParaRPr lang="en-IE" sz="4000" dirty="0">
              <a:solidFill>
                <a:srgbClr val="F15E3B"/>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94EE7BD-2B6D-39A6-995B-8799124A386F}"/>
              </a:ext>
            </a:extLst>
          </p:cNvPr>
          <p:cNvSpPr txBox="1"/>
          <p:nvPr/>
        </p:nvSpPr>
        <p:spPr>
          <a:xfrm>
            <a:off x="5572649" y="1491681"/>
            <a:ext cx="5720874" cy="2195473"/>
          </a:xfrm>
          <a:prstGeom prst="rect">
            <a:avLst/>
          </a:prstGeom>
          <a:noFill/>
        </p:spPr>
        <p:txBody>
          <a:bodyPr wrap="square">
            <a:spAutoFit/>
          </a:bodyPr>
          <a:lstStyle/>
          <a:p>
            <a:pPr marL="0" marR="0" lvl="0" indent="0" algn="ctr" defTabSz="914400" rtl="0" eaLnBrk="1" fontAlgn="auto" latinLnBrk="0" hangingPunct="1">
              <a:lnSpc>
                <a:spcPts val="2800"/>
              </a:lnSpc>
              <a:spcAft>
                <a:spcPts val="120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Neuroscience considers self-talk as a </a:t>
            </a:r>
            <a:b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b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kind of positive internal remodelling. </a:t>
            </a:r>
          </a:p>
          <a:p>
            <a:pPr marL="0" marR="0" lvl="0" indent="0" algn="ctr" defTabSz="914400" rtl="0" eaLnBrk="1" fontAlgn="auto" latinLnBrk="0" hangingPunct="1">
              <a:lnSpc>
                <a:spcPts val="2800"/>
              </a:lnSpc>
              <a:spcAft>
                <a:spcPts val="120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Do not compare yourself to others! </a:t>
            </a:r>
          </a:p>
          <a:p>
            <a:pPr marL="0" marR="0" lvl="0" indent="0" algn="ctr" defTabSz="914400" rtl="0" eaLnBrk="1" fontAlgn="auto" latinLnBrk="0" hangingPunct="1">
              <a:lnSpc>
                <a:spcPts val="2800"/>
              </a:lnSpc>
              <a:spcAft>
                <a:spcPts val="120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Comparison only fills your mind with negative thoughts and self-doubt. </a:t>
            </a:r>
          </a:p>
        </p:txBody>
      </p:sp>
      <p:pic>
        <p:nvPicPr>
          <p:cNvPr id="7" name="Picture 6">
            <a:extLst>
              <a:ext uri="{FF2B5EF4-FFF2-40B4-BE49-F238E27FC236}">
                <a16:creationId xmlns:a16="http://schemas.microsoft.com/office/drawing/2014/main" id="{B218DE75-C245-CDC8-5A85-520242735CF5}"/>
              </a:ext>
            </a:extLst>
          </p:cNvPr>
          <p:cNvPicPr>
            <a:picLocks noChangeAspect="1"/>
          </p:cNvPicPr>
          <p:nvPr/>
        </p:nvPicPr>
        <p:blipFill>
          <a:blip r:embed="rId4"/>
          <a:srcRect l="3" r="3"/>
          <a:stretch/>
        </p:blipFill>
        <p:spPr>
          <a:xfrm>
            <a:off x="405527" y="1677645"/>
            <a:ext cx="5167122" cy="2969417"/>
          </a:xfrm>
          <a:prstGeom prst="round2DiagRect">
            <a:avLst>
              <a:gd name="adj1" fmla="val 16667"/>
              <a:gd name="adj2" fmla="val 0"/>
            </a:avLst>
          </a:prstGeom>
          <a:pattFill prst="trellis">
            <a:fgClr>
              <a:srgbClr val="F4E5D9"/>
            </a:fgClr>
            <a:bgClr>
              <a:schemeClr val="bg1"/>
            </a:bgClr>
          </a:pattFill>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1C7F1A8D-C194-BA79-44C9-66B5F4447964}"/>
              </a:ext>
            </a:extLst>
          </p:cNvPr>
          <p:cNvSpPr txBox="1"/>
          <p:nvPr/>
        </p:nvSpPr>
        <p:spPr>
          <a:xfrm>
            <a:off x="5789567" y="3820025"/>
            <a:ext cx="5287037" cy="1528624"/>
          </a:xfrm>
          <a:prstGeom prst="rect">
            <a:avLst/>
          </a:prstGeom>
          <a:noFill/>
        </p:spPr>
        <p:txBody>
          <a:bodyPr wrap="square">
            <a:spAutoFit/>
          </a:bodyPr>
          <a:lstStyle/>
          <a:p>
            <a:pPr marL="0" marR="0" lvl="0" indent="0" algn="ctr" defTabSz="914400" rtl="0" eaLnBrk="1" fontAlgn="auto" latinLnBrk="0" hangingPunct="1">
              <a:lnSpc>
                <a:spcPts val="2800"/>
              </a:lnSpc>
              <a:spcBef>
                <a:spcPts val="1000"/>
              </a:spcBef>
              <a:spcAft>
                <a:spcPts val="0"/>
              </a:spcAft>
              <a:buClrTx/>
              <a:buSzTx/>
              <a:buFont typeface="Arial" panose="020B0604020202020204" pitchFamily="34" charset="0"/>
              <a:buNone/>
              <a:tabLst/>
              <a:defRPr/>
            </a:pPr>
            <a:r>
              <a:rPr lang="en-US" sz="2400" kern="1200" dirty="0">
                <a:solidFill>
                  <a:srgbClr val="317888"/>
                </a:solidFill>
                <a:latin typeface="Calibri" panose="020F0502020204030204" pitchFamily="34" charset="0"/>
                <a:ea typeface="+mn-ea"/>
                <a:cs typeface="Calibri" panose="020F0502020204030204" pitchFamily="34" charset="0"/>
              </a:rPr>
              <a:t>Reaffirm how great you are doing through positive self-talk and remind yourself that your success has nothing to do with anyone else. </a:t>
            </a:r>
            <a:endParaRPr lang="en-IE" sz="2400" kern="1200" dirty="0">
              <a:solidFill>
                <a:srgbClr val="317888"/>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0370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3" name="TextBox 2">
            <a:extLst>
              <a:ext uri="{FF2B5EF4-FFF2-40B4-BE49-F238E27FC236}">
                <a16:creationId xmlns:a16="http://schemas.microsoft.com/office/drawing/2014/main" id="{8D55C36A-F5FB-8D4B-1B52-7CD3CD946C6C}"/>
              </a:ext>
            </a:extLst>
          </p:cNvPr>
          <p:cNvSpPr txBox="1"/>
          <p:nvPr/>
        </p:nvSpPr>
        <p:spPr>
          <a:xfrm>
            <a:off x="0" y="394071"/>
            <a:ext cx="12192000" cy="307777"/>
          </a:xfrm>
          <a:prstGeom prst="rect">
            <a:avLst/>
          </a:prstGeom>
          <a:noFill/>
        </p:spPr>
        <p:txBody>
          <a:bodyPr wrap="square">
            <a:spAutoFit/>
          </a:bodyPr>
          <a:lstStyle/>
          <a:p>
            <a:pPr algn="ctr"/>
            <a:endParaRPr lang="en-IE" dirty="0">
              <a:solidFill>
                <a:srgbClr val="F15E3B"/>
              </a:solidFill>
            </a:endParaRPr>
          </a:p>
        </p:txBody>
      </p:sp>
      <p:sp>
        <p:nvSpPr>
          <p:cNvPr id="5" name="TextBox 4">
            <a:extLst>
              <a:ext uri="{FF2B5EF4-FFF2-40B4-BE49-F238E27FC236}">
                <a16:creationId xmlns:a16="http://schemas.microsoft.com/office/drawing/2014/main" id="{F94EE7BD-2B6D-39A6-995B-8799124A386F}"/>
              </a:ext>
            </a:extLst>
          </p:cNvPr>
          <p:cNvSpPr txBox="1"/>
          <p:nvPr/>
        </p:nvSpPr>
        <p:spPr>
          <a:xfrm>
            <a:off x="0" y="243617"/>
            <a:ext cx="12192000" cy="707886"/>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IE" sz="4000" b="1" i="0" u="none" strike="noStrike" kern="1200" spc="0" normalizeH="0" baseline="0" noProof="0" dirty="0">
                <a:ln>
                  <a:noFill/>
                </a:ln>
                <a:solidFill>
                  <a:srgbClr val="F15E3B"/>
                </a:solidFill>
                <a:effectLst/>
                <a:uLnTx/>
                <a:uFillTx/>
                <a:latin typeface="Calibri" panose="020F0502020204030204" pitchFamily="34" charset="0"/>
                <a:ea typeface="+mj-ea"/>
                <a:cs typeface="Calibri" panose="020F0502020204030204" pitchFamily="34" charset="0"/>
              </a:rPr>
              <a:t>Time and Practice</a:t>
            </a:r>
            <a:endParaRPr kumimoji="0" lang="en-IE" sz="4000" b="1" i="0" u="none" strike="noStrike" kern="1200" cap="none" spc="0" normalizeH="0" baseline="0" noProof="0" dirty="0">
              <a:ln>
                <a:noFill/>
              </a:ln>
              <a:solidFill>
                <a:srgbClr val="F15E3B"/>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8097613-868E-181B-DF9D-3C43DF38AAE0}"/>
              </a:ext>
            </a:extLst>
          </p:cNvPr>
          <p:cNvSpPr txBox="1"/>
          <p:nvPr/>
        </p:nvSpPr>
        <p:spPr>
          <a:xfrm>
            <a:off x="781878" y="1087358"/>
            <a:ext cx="10628243" cy="1836400"/>
          </a:xfrm>
          <a:prstGeom prst="rect">
            <a:avLst/>
          </a:prstGeom>
          <a:noFill/>
        </p:spPr>
        <p:txBody>
          <a:bodyPr wrap="square">
            <a:spAutoFit/>
          </a:bodyPr>
          <a:lstStyle/>
          <a:p>
            <a:pPr marL="0" marR="0" lvl="0" indent="0" algn="ctr" defTabSz="914400" rtl="0" eaLnBrk="1" fontAlgn="auto" latinLnBrk="0" hangingPunct="1">
              <a:lnSpc>
                <a:spcPts val="3000"/>
              </a:lnSpc>
              <a:spcBef>
                <a:spcPts val="1000"/>
              </a:spcBef>
              <a:spcAft>
                <a:spcPts val="600"/>
              </a:spcAft>
              <a:buClrTx/>
              <a:buSzTx/>
              <a:buFont typeface="Arial" panose="020B0604020202020204" pitchFamily="34" charset="0"/>
              <a:buNone/>
              <a:tabLst/>
              <a:defRPr/>
            </a:pPr>
            <a:r>
              <a:rPr kumimoji="0" lang="en-US" sz="28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Positive self-talk does not become a habit overnight. </a:t>
            </a:r>
            <a:br>
              <a:rPr kumimoji="0" lang="en-US" sz="28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br>
            <a:r>
              <a:rPr kumimoji="0" lang="en-US" sz="28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It is a skill that requires constant practice. </a:t>
            </a:r>
          </a:p>
          <a:p>
            <a:pPr marL="0" marR="0" lvl="0" indent="0" algn="ctr" defTabSz="914400" rtl="0" eaLnBrk="1" fontAlgn="auto" latinLnBrk="0" hangingPunct="1">
              <a:lnSpc>
                <a:spcPts val="3000"/>
              </a:lnSpc>
              <a:spcBef>
                <a:spcPts val="1000"/>
              </a:spcBef>
              <a:spcAft>
                <a:spcPts val="600"/>
              </a:spcAft>
              <a:buClrTx/>
              <a:buSzTx/>
              <a:buFont typeface="Arial" panose="020B0604020202020204" pitchFamily="34" charset="0"/>
              <a:buNone/>
              <a:tabLst/>
              <a:defRPr/>
            </a:pPr>
            <a:r>
              <a:rPr kumimoji="0" lang="en-US" sz="28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At first, you will notice yourself slipping up a bit, but learning to recognise when you are talking negatively to yourself is a huge first step. </a:t>
            </a:r>
            <a:endParaRPr kumimoji="0" lang="en-IE" sz="28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96D0DE78-3A51-2A69-CA0A-483B3475C842}"/>
              </a:ext>
            </a:extLst>
          </p:cNvPr>
          <p:cNvPicPr>
            <a:picLocks noChangeAspect="1"/>
          </p:cNvPicPr>
          <p:nvPr/>
        </p:nvPicPr>
        <p:blipFill rotWithShape="1">
          <a:blip r:embed="rId4" cstate="screen">
            <a:duotone>
              <a:prstClr val="black"/>
              <a:srgbClr val="F25D3B">
                <a:tint val="45000"/>
                <a:satMod val="400000"/>
              </a:srgbClr>
            </a:duotone>
            <a:extLst>
              <a:ext uri="{28A0092B-C50C-407E-A947-70E740481C1C}">
                <a14:useLocalDpi xmlns:a14="http://schemas.microsoft.com/office/drawing/2010/main"/>
              </a:ext>
            </a:extLst>
          </a:blip>
          <a:srcRect l="7170" t="208" r="4983" b="8163"/>
          <a:stretch/>
        </p:blipFill>
        <p:spPr>
          <a:xfrm>
            <a:off x="4553166" y="3343750"/>
            <a:ext cx="3085665" cy="24268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877215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4388381AD29C41916FBC695DE01F8E" ma:contentTypeVersion="12" ma:contentTypeDescription="Create a new document." ma:contentTypeScope="" ma:versionID="647f41ee7aed05ac381073f85e3d777b">
  <xsd:schema xmlns:xsd="http://www.w3.org/2001/XMLSchema" xmlns:xs="http://www.w3.org/2001/XMLSchema" xmlns:p="http://schemas.microsoft.com/office/2006/metadata/properties" xmlns:ns2="0b8a5085-f927-4f59-a774-9177a5827679" xmlns:ns3="7ff8b333-ed57-41f9-bb4a-e153e75c6758" targetNamespace="http://schemas.microsoft.com/office/2006/metadata/properties" ma:root="true" ma:fieldsID="8db4b21b2422d7f4ef01f95c6e42291f" ns2:_="" ns3:_="">
    <xsd:import namespace="0b8a5085-f927-4f59-a774-9177a5827679"/>
    <xsd:import namespace="7ff8b333-ed57-41f9-bb4a-e153e75c675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a5085-f927-4f59-a774-9177a58276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742b05b-9ba8-4872-bed0-60cf4bd1a303"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f8b333-ed57-41f9-bb4a-e153e75c67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8a5085-f927-4f59-a774-9177a58276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EAF02-7A0D-4011-8965-CD1B7DB2C0BB}"/>
</file>

<file path=customXml/itemProps2.xml><?xml version="1.0" encoding="utf-8"?>
<ds:datastoreItem xmlns:ds="http://schemas.openxmlformats.org/officeDocument/2006/customXml" ds:itemID="{D2BDF0E0-514E-4948-A346-2D1F12534379}">
  <ds:schemaRefs>
    <ds:schemaRef ds:uri="http://schemas.microsoft.com/office/2006/metadata/properties"/>
    <ds:schemaRef ds:uri="http://schemas.microsoft.com/office/infopath/2007/PartnerControls"/>
    <ds:schemaRef ds:uri="0b8a5085-f927-4f59-a774-9177a5827679"/>
  </ds:schemaRefs>
</ds:datastoreItem>
</file>

<file path=customXml/itemProps3.xml><?xml version="1.0" encoding="utf-8"?>
<ds:datastoreItem xmlns:ds="http://schemas.openxmlformats.org/officeDocument/2006/customXml" ds:itemID="{74A65379-44D5-4DBC-824F-3818F55CAC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1317</TotalTime>
  <Words>630</Words>
  <Application>Microsoft Office PowerPoint</Application>
  <PresentationFormat>Widescreen</PresentationFormat>
  <Paragraphs>43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Positive Self-talk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O'Keeffe</dc:creator>
  <cp:lastModifiedBy>Priscilla O'Connor</cp:lastModifiedBy>
  <cp:revision>7</cp:revision>
  <dcterms:created xsi:type="dcterms:W3CDTF">2021-10-04T12:15:27Z</dcterms:created>
  <dcterms:modified xsi:type="dcterms:W3CDTF">2022-08-05T09:15:06Z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0x010100B24388381AD29C41916FBC695DE01F8E</vt:lpwstr>
  </property>
</Properties>
</file>